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8AB99F-6C81-488E-9CB9-7B28BA2C60C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FABEBBE-E601-4D31-8F46-FDB7291CE34F}">
      <dgm:prSet/>
      <dgm:spPr/>
      <dgm:t>
        <a:bodyPr/>
        <a:lstStyle/>
        <a:p>
          <a:r>
            <a:rPr lang="zh-CN" dirty="0"/>
            <a:t>计算机的</a:t>
          </a:r>
          <a:r>
            <a:rPr lang="zh-CN" altLang="en-US" dirty="0"/>
            <a:t>奥秘（计算机是如何工作的）</a:t>
          </a:r>
          <a:endParaRPr lang="en-US" dirty="0"/>
        </a:p>
      </dgm:t>
    </dgm:pt>
    <dgm:pt modelId="{BC3EF264-3F83-46C1-9BF7-720BD07B3248}" type="parTrans" cxnId="{1DDDF42A-70EF-421A-95FE-EB7FD76E536A}">
      <dgm:prSet/>
      <dgm:spPr/>
      <dgm:t>
        <a:bodyPr/>
        <a:lstStyle/>
        <a:p>
          <a:endParaRPr lang="en-US"/>
        </a:p>
      </dgm:t>
    </dgm:pt>
    <dgm:pt modelId="{449574F7-32A0-47DF-9653-6E1540796070}" type="sibTrans" cxnId="{1DDDF42A-70EF-421A-95FE-EB7FD76E536A}">
      <dgm:prSet/>
      <dgm:spPr/>
      <dgm:t>
        <a:bodyPr/>
        <a:lstStyle/>
        <a:p>
          <a:endParaRPr lang="en-US"/>
        </a:p>
      </dgm:t>
    </dgm:pt>
    <dgm:pt modelId="{375FEBCE-150A-42D4-9EA5-729252530AE2}">
      <dgm:prSet/>
      <dgm:spPr/>
      <dgm:t>
        <a:bodyPr/>
        <a:lstStyle/>
        <a:p>
          <a:r>
            <a:rPr lang="zh-CN" dirty="0"/>
            <a:t>计算机英语和数学</a:t>
          </a:r>
          <a:endParaRPr lang="en-US" dirty="0"/>
        </a:p>
      </dgm:t>
    </dgm:pt>
    <dgm:pt modelId="{7392D143-58EB-4B81-B8D7-4847789B24B4}" type="parTrans" cxnId="{C5207F17-1637-43D3-84A1-47A8A9BE3133}">
      <dgm:prSet/>
      <dgm:spPr/>
      <dgm:t>
        <a:bodyPr/>
        <a:lstStyle/>
        <a:p>
          <a:endParaRPr lang="en-US"/>
        </a:p>
      </dgm:t>
    </dgm:pt>
    <dgm:pt modelId="{845F78AC-FA1F-49ED-8AB7-5A4DE7892AFB}" type="sibTrans" cxnId="{C5207F17-1637-43D3-84A1-47A8A9BE3133}">
      <dgm:prSet/>
      <dgm:spPr/>
      <dgm:t>
        <a:bodyPr/>
        <a:lstStyle/>
        <a:p>
          <a:endParaRPr lang="en-US"/>
        </a:p>
      </dgm:t>
    </dgm:pt>
    <dgm:pt modelId="{70942389-8931-4953-B78E-11D0D544F45C}">
      <dgm:prSet/>
      <dgm:spPr/>
      <dgm:t>
        <a:bodyPr/>
        <a:lstStyle/>
        <a:p>
          <a:r>
            <a:rPr lang="zh-CN" dirty="0"/>
            <a:t>计算机文化</a:t>
          </a:r>
          <a:r>
            <a:rPr lang="zh-CN" altLang="en-US" dirty="0"/>
            <a:t>（历史，人物，故事，技术，企业）</a:t>
          </a:r>
          <a:endParaRPr lang="en-US" dirty="0"/>
        </a:p>
      </dgm:t>
    </dgm:pt>
    <dgm:pt modelId="{7FE0AA06-480A-4106-B4D9-F2BA6676D6D1}" type="parTrans" cxnId="{EEA9AB7C-D6B9-4E7F-B104-018CE9BAF728}">
      <dgm:prSet/>
      <dgm:spPr/>
      <dgm:t>
        <a:bodyPr/>
        <a:lstStyle/>
        <a:p>
          <a:endParaRPr lang="en-US"/>
        </a:p>
      </dgm:t>
    </dgm:pt>
    <dgm:pt modelId="{35672D18-BDF8-47F6-872A-A4E52E2BD6E3}" type="sibTrans" cxnId="{EEA9AB7C-D6B9-4E7F-B104-018CE9BAF728}">
      <dgm:prSet/>
      <dgm:spPr/>
      <dgm:t>
        <a:bodyPr/>
        <a:lstStyle/>
        <a:p>
          <a:endParaRPr lang="en-US"/>
        </a:p>
      </dgm:t>
    </dgm:pt>
    <dgm:pt modelId="{3B78732E-323B-43E4-9E59-10AB76039B22}">
      <dgm:prSet/>
      <dgm:spPr/>
      <dgm:t>
        <a:bodyPr/>
        <a:lstStyle/>
        <a:p>
          <a:r>
            <a:rPr lang="zh-CN" dirty="0"/>
            <a:t>程序设计</a:t>
          </a:r>
          <a:endParaRPr lang="en-US" altLang="zh-CN" dirty="0"/>
        </a:p>
      </dgm:t>
    </dgm:pt>
    <dgm:pt modelId="{058B0EC8-90EF-42C9-8CC3-11BA9E5F8957}" type="parTrans" cxnId="{9A03CFFB-0F9B-4112-BEE5-BDA30F11F423}">
      <dgm:prSet/>
      <dgm:spPr/>
      <dgm:t>
        <a:bodyPr/>
        <a:lstStyle/>
        <a:p>
          <a:endParaRPr lang="en-US"/>
        </a:p>
      </dgm:t>
    </dgm:pt>
    <dgm:pt modelId="{D2C0756D-A1C9-426D-8BD7-B69C0E8833DE}" type="sibTrans" cxnId="{9A03CFFB-0F9B-4112-BEE5-BDA30F11F423}">
      <dgm:prSet/>
      <dgm:spPr/>
      <dgm:t>
        <a:bodyPr/>
        <a:lstStyle/>
        <a:p>
          <a:endParaRPr lang="en-US"/>
        </a:p>
      </dgm:t>
    </dgm:pt>
    <dgm:pt modelId="{10FCAAC9-E132-40DE-BDD3-C4A7BB5EC936}">
      <dgm:prSet/>
      <dgm:spPr/>
      <dgm:t>
        <a:bodyPr/>
        <a:lstStyle/>
        <a:p>
          <a:r>
            <a:rPr lang="zh-CN"/>
            <a:t>操作系统</a:t>
          </a:r>
          <a:r>
            <a:rPr lang="zh-CN" altLang="en-US"/>
            <a:t>、</a:t>
          </a:r>
          <a:r>
            <a:rPr lang="zh-CN"/>
            <a:t>计算机网络与互联网</a:t>
          </a:r>
          <a:endParaRPr lang="en-US" altLang="zh-CN" dirty="0"/>
        </a:p>
      </dgm:t>
    </dgm:pt>
    <dgm:pt modelId="{8185AAB3-D6B0-4E4B-84D6-4ED9929E4EE6}" type="parTrans" cxnId="{1F8E9932-DF4E-440A-A2E3-377A5082921F}">
      <dgm:prSet/>
      <dgm:spPr/>
    </dgm:pt>
    <dgm:pt modelId="{8B8D08FB-CB42-47C7-8B7C-B82A64DAAA8D}" type="sibTrans" cxnId="{1F8E9932-DF4E-440A-A2E3-377A5082921F}">
      <dgm:prSet/>
      <dgm:spPr/>
    </dgm:pt>
    <dgm:pt modelId="{E0809534-B607-4CCA-B037-066F304ABB1E}">
      <dgm:prSet/>
      <dgm:spPr/>
      <dgm:t>
        <a:bodyPr/>
        <a:lstStyle/>
        <a:p>
          <a:r>
            <a:rPr lang="zh-CN"/>
            <a:t>数据结构与算法</a:t>
          </a:r>
          <a:endParaRPr lang="en-US" altLang="zh-CN" dirty="0"/>
        </a:p>
      </dgm:t>
    </dgm:pt>
    <dgm:pt modelId="{55D9CB19-073D-47DA-8D8A-3773BB07A749}" type="parTrans" cxnId="{E8FCC58D-D45F-46F0-9D5B-62E4F9E1D47C}">
      <dgm:prSet/>
      <dgm:spPr/>
    </dgm:pt>
    <dgm:pt modelId="{91252992-E669-4B4C-85EE-8D5FA57EE84F}" type="sibTrans" cxnId="{E8FCC58D-D45F-46F0-9D5B-62E4F9E1D47C}">
      <dgm:prSet/>
      <dgm:spPr/>
    </dgm:pt>
    <dgm:pt modelId="{E3E344E2-4F04-4533-B3CE-4611FD1C522C}" type="pres">
      <dgm:prSet presAssocID="{D48AB99F-6C81-488E-9CB9-7B28BA2C60CD}" presName="linear" presStyleCnt="0">
        <dgm:presLayoutVars>
          <dgm:animLvl val="lvl"/>
          <dgm:resizeHandles val="exact"/>
        </dgm:presLayoutVars>
      </dgm:prSet>
      <dgm:spPr/>
    </dgm:pt>
    <dgm:pt modelId="{092453FD-7420-40E1-9E14-985DCC6737DB}" type="pres">
      <dgm:prSet presAssocID="{4FABEBBE-E601-4D31-8F46-FDB7291CE34F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A0A7CEB8-CC29-4CBA-AAEA-B9501DE6248E}" type="pres">
      <dgm:prSet presAssocID="{449574F7-32A0-47DF-9653-6E1540796070}" presName="spacer" presStyleCnt="0"/>
      <dgm:spPr/>
    </dgm:pt>
    <dgm:pt modelId="{862DAD37-F8D6-4ED9-9B4B-84C7238EB7F6}" type="pres">
      <dgm:prSet presAssocID="{375FEBCE-150A-42D4-9EA5-729252530AE2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01DB2DC-8D9F-4272-89CC-EB464653C109}" type="pres">
      <dgm:prSet presAssocID="{845F78AC-FA1F-49ED-8AB7-5A4DE7892AFB}" presName="spacer" presStyleCnt="0"/>
      <dgm:spPr/>
    </dgm:pt>
    <dgm:pt modelId="{3DEDC43B-91C3-4BDB-990A-0ADEB6B73655}" type="pres">
      <dgm:prSet presAssocID="{70942389-8931-4953-B78E-11D0D544F45C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8F292D1-A65A-4EDF-BCF3-90A9E3DEA91C}" type="pres">
      <dgm:prSet presAssocID="{35672D18-BDF8-47F6-872A-A4E52E2BD6E3}" presName="spacer" presStyleCnt="0"/>
      <dgm:spPr/>
    </dgm:pt>
    <dgm:pt modelId="{F4BD20B5-792D-4E28-8C35-0DB32D5051A6}" type="pres">
      <dgm:prSet presAssocID="{3B78732E-323B-43E4-9E59-10AB76039B2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BCB14C10-5FB9-4EC8-A61F-AB971CE86EB1}" type="pres">
      <dgm:prSet presAssocID="{D2C0756D-A1C9-426D-8BD7-B69C0E8833DE}" presName="spacer" presStyleCnt="0"/>
      <dgm:spPr/>
    </dgm:pt>
    <dgm:pt modelId="{3AF01681-80CE-4F3D-8C5F-9DF715040AC6}" type="pres">
      <dgm:prSet presAssocID="{E0809534-B607-4CCA-B037-066F304ABB1E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CD47123-69E2-4C9C-96A0-3225562957BE}" type="pres">
      <dgm:prSet presAssocID="{91252992-E669-4B4C-85EE-8D5FA57EE84F}" presName="spacer" presStyleCnt="0"/>
      <dgm:spPr/>
    </dgm:pt>
    <dgm:pt modelId="{6E080479-494C-4859-805F-4524BE8262C0}" type="pres">
      <dgm:prSet presAssocID="{10FCAAC9-E132-40DE-BDD3-C4A7BB5EC936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FDF04F14-3927-4C8C-893C-C97E11BBC0E9}" type="presOf" srcId="{375FEBCE-150A-42D4-9EA5-729252530AE2}" destId="{862DAD37-F8D6-4ED9-9B4B-84C7238EB7F6}" srcOrd="0" destOrd="0" presId="urn:microsoft.com/office/officeart/2005/8/layout/vList2"/>
    <dgm:cxn modelId="{C5207F17-1637-43D3-84A1-47A8A9BE3133}" srcId="{D48AB99F-6C81-488E-9CB9-7B28BA2C60CD}" destId="{375FEBCE-150A-42D4-9EA5-729252530AE2}" srcOrd="1" destOrd="0" parTransId="{7392D143-58EB-4B81-B8D7-4847789B24B4}" sibTransId="{845F78AC-FA1F-49ED-8AB7-5A4DE7892AFB}"/>
    <dgm:cxn modelId="{4B42DE24-3C03-4756-93E1-9A32D899454B}" type="presOf" srcId="{E0809534-B607-4CCA-B037-066F304ABB1E}" destId="{3AF01681-80CE-4F3D-8C5F-9DF715040AC6}" srcOrd="0" destOrd="0" presId="urn:microsoft.com/office/officeart/2005/8/layout/vList2"/>
    <dgm:cxn modelId="{D6186829-AC7B-4BCE-AC00-5AB202244C20}" type="presOf" srcId="{3B78732E-323B-43E4-9E59-10AB76039B22}" destId="{F4BD20B5-792D-4E28-8C35-0DB32D5051A6}" srcOrd="0" destOrd="0" presId="urn:microsoft.com/office/officeart/2005/8/layout/vList2"/>
    <dgm:cxn modelId="{1DDDF42A-70EF-421A-95FE-EB7FD76E536A}" srcId="{D48AB99F-6C81-488E-9CB9-7B28BA2C60CD}" destId="{4FABEBBE-E601-4D31-8F46-FDB7291CE34F}" srcOrd="0" destOrd="0" parTransId="{BC3EF264-3F83-46C1-9BF7-720BD07B3248}" sibTransId="{449574F7-32A0-47DF-9653-6E1540796070}"/>
    <dgm:cxn modelId="{0ECDB12E-D761-4590-A780-D029B2154E72}" type="presOf" srcId="{4FABEBBE-E601-4D31-8F46-FDB7291CE34F}" destId="{092453FD-7420-40E1-9E14-985DCC6737DB}" srcOrd="0" destOrd="0" presId="urn:microsoft.com/office/officeart/2005/8/layout/vList2"/>
    <dgm:cxn modelId="{1F8E9932-DF4E-440A-A2E3-377A5082921F}" srcId="{D48AB99F-6C81-488E-9CB9-7B28BA2C60CD}" destId="{10FCAAC9-E132-40DE-BDD3-C4A7BB5EC936}" srcOrd="5" destOrd="0" parTransId="{8185AAB3-D6B0-4E4B-84D6-4ED9929E4EE6}" sibTransId="{8B8D08FB-CB42-47C7-8B7C-B82A64DAAA8D}"/>
    <dgm:cxn modelId="{54464A5D-C3A8-4936-800B-7F3CCB9121B8}" type="presOf" srcId="{10FCAAC9-E132-40DE-BDD3-C4A7BB5EC936}" destId="{6E080479-494C-4859-805F-4524BE8262C0}" srcOrd="0" destOrd="0" presId="urn:microsoft.com/office/officeart/2005/8/layout/vList2"/>
    <dgm:cxn modelId="{EEA9AB7C-D6B9-4E7F-B104-018CE9BAF728}" srcId="{D48AB99F-6C81-488E-9CB9-7B28BA2C60CD}" destId="{70942389-8931-4953-B78E-11D0D544F45C}" srcOrd="2" destOrd="0" parTransId="{7FE0AA06-480A-4106-B4D9-F2BA6676D6D1}" sibTransId="{35672D18-BDF8-47F6-872A-A4E52E2BD6E3}"/>
    <dgm:cxn modelId="{E8FCC58D-D45F-46F0-9D5B-62E4F9E1D47C}" srcId="{D48AB99F-6C81-488E-9CB9-7B28BA2C60CD}" destId="{E0809534-B607-4CCA-B037-066F304ABB1E}" srcOrd="4" destOrd="0" parTransId="{55D9CB19-073D-47DA-8D8A-3773BB07A749}" sibTransId="{91252992-E669-4B4C-85EE-8D5FA57EE84F}"/>
    <dgm:cxn modelId="{112343E9-7CC7-4AB0-8E03-614EE3AEC3D0}" type="presOf" srcId="{70942389-8931-4953-B78E-11D0D544F45C}" destId="{3DEDC43B-91C3-4BDB-990A-0ADEB6B73655}" srcOrd="0" destOrd="0" presId="urn:microsoft.com/office/officeart/2005/8/layout/vList2"/>
    <dgm:cxn modelId="{2D17B3F4-0DD1-4585-A646-CC2B5BF7FC78}" type="presOf" srcId="{D48AB99F-6C81-488E-9CB9-7B28BA2C60CD}" destId="{E3E344E2-4F04-4533-B3CE-4611FD1C522C}" srcOrd="0" destOrd="0" presId="urn:microsoft.com/office/officeart/2005/8/layout/vList2"/>
    <dgm:cxn modelId="{9A03CFFB-0F9B-4112-BEE5-BDA30F11F423}" srcId="{D48AB99F-6C81-488E-9CB9-7B28BA2C60CD}" destId="{3B78732E-323B-43E4-9E59-10AB76039B22}" srcOrd="3" destOrd="0" parTransId="{058B0EC8-90EF-42C9-8CC3-11BA9E5F8957}" sibTransId="{D2C0756D-A1C9-426D-8BD7-B69C0E8833DE}"/>
    <dgm:cxn modelId="{EE32B311-9B5D-445C-91FE-65DC0E49EAAD}" type="presParOf" srcId="{E3E344E2-4F04-4533-B3CE-4611FD1C522C}" destId="{092453FD-7420-40E1-9E14-985DCC6737DB}" srcOrd="0" destOrd="0" presId="urn:microsoft.com/office/officeart/2005/8/layout/vList2"/>
    <dgm:cxn modelId="{30A7E685-5246-40D8-B9F0-FE9F8A10AFA1}" type="presParOf" srcId="{E3E344E2-4F04-4533-B3CE-4611FD1C522C}" destId="{A0A7CEB8-CC29-4CBA-AAEA-B9501DE6248E}" srcOrd="1" destOrd="0" presId="urn:microsoft.com/office/officeart/2005/8/layout/vList2"/>
    <dgm:cxn modelId="{3A3549E7-9037-46C5-843B-FD4350DA4660}" type="presParOf" srcId="{E3E344E2-4F04-4533-B3CE-4611FD1C522C}" destId="{862DAD37-F8D6-4ED9-9B4B-84C7238EB7F6}" srcOrd="2" destOrd="0" presId="urn:microsoft.com/office/officeart/2005/8/layout/vList2"/>
    <dgm:cxn modelId="{3CBB8068-EB78-4FD6-8A89-7CF25E02617E}" type="presParOf" srcId="{E3E344E2-4F04-4533-B3CE-4611FD1C522C}" destId="{101DB2DC-8D9F-4272-89CC-EB464653C109}" srcOrd="3" destOrd="0" presId="urn:microsoft.com/office/officeart/2005/8/layout/vList2"/>
    <dgm:cxn modelId="{92DF9C26-9E31-4708-92DA-AD8420113EA9}" type="presParOf" srcId="{E3E344E2-4F04-4533-B3CE-4611FD1C522C}" destId="{3DEDC43B-91C3-4BDB-990A-0ADEB6B73655}" srcOrd="4" destOrd="0" presId="urn:microsoft.com/office/officeart/2005/8/layout/vList2"/>
    <dgm:cxn modelId="{312FDA98-2CD6-4D7C-9FD1-8C113FB84C06}" type="presParOf" srcId="{E3E344E2-4F04-4533-B3CE-4611FD1C522C}" destId="{D8F292D1-A65A-4EDF-BCF3-90A9E3DEA91C}" srcOrd="5" destOrd="0" presId="urn:microsoft.com/office/officeart/2005/8/layout/vList2"/>
    <dgm:cxn modelId="{8D86E299-9035-4EF4-8B10-C6833B26775D}" type="presParOf" srcId="{E3E344E2-4F04-4533-B3CE-4611FD1C522C}" destId="{F4BD20B5-792D-4E28-8C35-0DB32D5051A6}" srcOrd="6" destOrd="0" presId="urn:microsoft.com/office/officeart/2005/8/layout/vList2"/>
    <dgm:cxn modelId="{5BA8509C-062E-495E-88BF-753EE557D8B0}" type="presParOf" srcId="{E3E344E2-4F04-4533-B3CE-4611FD1C522C}" destId="{BCB14C10-5FB9-4EC8-A61F-AB971CE86EB1}" srcOrd="7" destOrd="0" presId="urn:microsoft.com/office/officeart/2005/8/layout/vList2"/>
    <dgm:cxn modelId="{0FC0DACB-AA7C-4959-AD3B-7E16CDC267B8}" type="presParOf" srcId="{E3E344E2-4F04-4533-B3CE-4611FD1C522C}" destId="{3AF01681-80CE-4F3D-8C5F-9DF715040AC6}" srcOrd="8" destOrd="0" presId="urn:microsoft.com/office/officeart/2005/8/layout/vList2"/>
    <dgm:cxn modelId="{C47737B1-192B-428D-AD31-C99F72C23379}" type="presParOf" srcId="{E3E344E2-4F04-4533-B3CE-4611FD1C522C}" destId="{ACD47123-69E2-4C9C-96A0-3225562957BE}" srcOrd="9" destOrd="0" presId="urn:microsoft.com/office/officeart/2005/8/layout/vList2"/>
    <dgm:cxn modelId="{F54A7EF4-09CD-4158-9003-24B19AFAB3D7}" type="presParOf" srcId="{E3E344E2-4F04-4533-B3CE-4611FD1C522C}" destId="{6E080479-494C-4859-805F-4524BE8262C0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655BA5-2345-4D5C-8064-D86D2F792AC6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C34BB48-6435-4B35-BF68-CD305101442D}">
      <dgm:prSet/>
      <dgm:spPr/>
      <dgm:t>
        <a:bodyPr/>
        <a:lstStyle/>
        <a:p>
          <a:r>
            <a:rPr lang="en-US" dirty="0"/>
            <a:t>What makes a computer,</a:t>
          </a:r>
          <a:r>
            <a:rPr lang="zh-CN" dirty="0"/>
            <a:t> </a:t>
          </a:r>
          <a:r>
            <a:rPr lang="en-US" dirty="0"/>
            <a:t>a computer?  (</a:t>
          </a:r>
          <a:r>
            <a:rPr lang="zh-CN" dirty="0"/>
            <a:t>计算机由什么组成）</a:t>
          </a:r>
          <a:endParaRPr lang="en-US" dirty="0"/>
        </a:p>
      </dgm:t>
    </dgm:pt>
    <dgm:pt modelId="{2DD8B58E-E173-4D93-885B-FCA9722046CB}" type="parTrans" cxnId="{C0CC641E-CD1B-4312-BDE5-94D629945867}">
      <dgm:prSet/>
      <dgm:spPr/>
      <dgm:t>
        <a:bodyPr/>
        <a:lstStyle/>
        <a:p>
          <a:endParaRPr lang="en-US"/>
        </a:p>
      </dgm:t>
    </dgm:pt>
    <dgm:pt modelId="{CBADD1F0-DBDC-465D-BF72-77DAB9D6F07E}" type="sibTrans" cxnId="{C0CC641E-CD1B-4312-BDE5-94D629945867}">
      <dgm:prSet/>
      <dgm:spPr/>
      <dgm:t>
        <a:bodyPr/>
        <a:lstStyle/>
        <a:p>
          <a:endParaRPr lang="en-US"/>
        </a:p>
      </dgm:t>
    </dgm:pt>
    <dgm:pt modelId="{C3BFFACA-A1E3-458F-B33E-46077A0D18DA}">
      <dgm:prSet/>
      <dgm:spPr/>
      <dgm:t>
        <a:bodyPr/>
        <a:lstStyle/>
        <a:p>
          <a:r>
            <a:rPr lang="en-US"/>
            <a:t>Data &amp; Binary </a:t>
          </a:r>
          <a:r>
            <a:rPr lang="zh-CN"/>
            <a:t>（数据和二进制）</a:t>
          </a:r>
          <a:endParaRPr lang="en-US"/>
        </a:p>
      </dgm:t>
    </dgm:pt>
    <dgm:pt modelId="{2087FDBF-2B15-4DB4-B204-1B7C2A938409}" type="parTrans" cxnId="{F0F343DE-65FB-4617-81D8-E0455CF2BF06}">
      <dgm:prSet/>
      <dgm:spPr/>
      <dgm:t>
        <a:bodyPr/>
        <a:lstStyle/>
        <a:p>
          <a:endParaRPr lang="en-US"/>
        </a:p>
      </dgm:t>
    </dgm:pt>
    <dgm:pt modelId="{7439D248-2138-4825-9D39-F4F54C1ACFD8}" type="sibTrans" cxnId="{F0F343DE-65FB-4617-81D8-E0455CF2BF06}">
      <dgm:prSet/>
      <dgm:spPr/>
      <dgm:t>
        <a:bodyPr/>
        <a:lstStyle/>
        <a:p>
          <a:endParaRPr lang="en-US"/>
        </a:p>
      </dgm:t>
    </dgm:pt>
    <dgm:pt modelId="{26DDE05A-175D-418C-987C-8764B556D70C}">
      <dgm:prSet/>
      <dgm:spPr/>
      <dgm:t>
        <a:bodyPr/>
        <a:lstStyle/>
        <a:p>
          <a:r>
            <a:rPr lang="en-US"/>
            <a:t>Circuit &amp; Logic </a:t>
          </a:r>
          <a:r>
            <a:rPr lang="zh-CN"/>
            <a:t>（电路与逻辑）</a:t>
          </a:r>
          <a:endParaRPr lang="en-US"/>
        </a:p>
      </dgm:t>
    </dgm:pt>
    <dgm:pt modelId="{558D13F6-996F-4FE4-BFCB-23958D365042}" type="parTrans" cxnId="{19BD4CBB-CD7B-43BB-90A2-CA111544A531}">
      <dgm:prSet/>
      <dgm:spPr/>
      <dgm:t>
        <a:bodyPr/>
        <a:lstStyle/>
        <a:p>
          <a:endParaRPr lang="en-US"/>
        </a:p>
      </dgm:t>
    </dgm:pt>
    <dgm:pt modelId="{C90CA8A9-D5F4-468C-A574-6A4FA75B4882}" type="sibTrans" cxnId="{19BD4CBB-CD7B-43BB-90A2-CA111544A531}">
      <dgm:prSet/>
      <dgm:spPr/>
      <dgm:t>
        <a:bodyPr/>
        <a:lstStyle/>
        <a:p>
          <a:endParaRPr lang="en-US"/>
        </a:p>
      </dgm:t>
    </dgm:pt>
    <dgm:pt modelId="{FF65FB43-6AB7-4715-AAD1-DEE745745B47}">
      <dgm:prSet/>
      <dgm:spPr/>
      <dgm:t>
        <a:bodyPr/>
        <a:lstStyle/>
        <a:p>
          <a:r>
            <a:rPr lang="en-US"/>
            <a:t>Memory, CPU, Input &amp; Output </a:t>
          </a:r>
          <a:r>
            <a:rPr lang="zh-CN"/>
            <a:t>（内存，</a:t>
          </a:r>
          <a:r>
            <a:rPr lang="en-US"/>
            <a:t>CPU</a:t>
          </a:r>
          <a:r>
            <a:rPr lang="zh-CN"/>
            <a:t>，输入和输出）</a:t>
          </a:r>
          <a:endParaRPr lang="en-US"/>
        </a:p>
      </dgm:t>
    </dgm:pt>
    <dgm:pt modelId="{C35F525C-77A0-44A8-A90C-BD4B5C93E01B}" type="parTrans" cxnId="{68B597EF-23C0-4E75-B58D-C7F973479BF9}">
      <dgm:prSet/>
      <dgm:spPr/>
      <dgm:t>
        <a:bodyPr/>
        <a:lstStyle/>
        <a:p>
          <a:endParaRPr lang="en-US"/>
        </a:p>
      </dgm:t>
    </dgm:pt>
    <dgm:pt modelId="{D5C8202C-ADE4-47F6-A0C1-54FD7FCBF1A2}" type="sibTrans" cxnId="{68B597EF-23C0-4E75-B58D-C7F973479BF9}">
      <dgm:prSet/>
      <dgm:spPr/>
      <dgm:t>
        <a:bodyPr/>
        <a:lstStyle/>
        <a:p>
          <a:endParaRPr lang="en-US"/>
        </a:p>
      </dgm:t>
    </dgm:pt>
    <dgm:pt modelId="{594A0D30-4F36-4706-A51D-5F22CCDF11DB}">
      <dgm:prSet/>
      <dgm:spPr/>
      <dgm:t>
        <a:bodyPr/>
        <a:lstStyle/>
        <a:p>
          <a:r>
            <a:rPr lang="en-US"/>
            <a:t>Hardware &amp; Software </a:t>
          </a:r>
          <a:r>
            <a:rPr lang="zh-CN"/>
            <a:t>（硬件与软件）</a:t>
          </a:r>
          <a:endParaRPr lang="en-US"/>
        </a:p>
      </dgm:t>
    </dgm:pt>
    <dgm:pt modelId="{D2970299-5320-4A4E-874F-B9E9CE58B8EB}" type="parTrans" cxnId="{FB8B25CA-DC1B-4899-91BC-8EE4C9A51618}">
      <dgm:prSet/>
      <dgm:spPr/>
      <dgm:t>
        <a:bodyPr/>
        <a:lstStyle/>
        <a:p>
          <a:endParaRPr lang="en-US"/>
        </a:p>
      </dgm:t>
    </dgm:pt>
    <dgm:pt modelId="{6143FA84-DF58-4D32-94ED-FDA80CAC51EC}" type="sibTrans" cxnId="{FB8B25CA-DC1B-4899-91BC-8EE4C9A51618}">
      <dgm:prSet/>
      <dgm:spPr/>
      <dgm:t>
        <a:bodyPr/>
        <a:lstStyle/>
        <a:p>
          <a:endParaRPr lang="en-US"/>
        </a:p>
      </dgm:t>
    </dgm:pt>
    <dgm:pt modelId="{B94CA97E-5FFB-4595-93CA-A653EFA14BD4}" type="pres">
      <dgm:prSet presAssocID="{E4655BA5-2345-4D5C-8064-D86D2F792AC6}" presName="linear" presStyleCnt="0">
        <dgm:presLayoutVars>
          <dgm:animLvl val="lvl"/>
          <dgm:resizeHandles val="exact"/>
        </dgm:presLayoutVars>
      </dgm:prSet>
      <dgm:spPr/>
    </dgm:pt>
    <dgm:pt modelId="{A327107B-747F-4DB0-9ED0-1EDC9DA3A14B}" type="pres">
      <dgm:prSet presAssocID="{1C34BB48-6435-4B35-BF68-CD305101442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5CE161B-1052-4550-982F-A28AE072D350}" type="pres">
      <dgm:prSet presAssocID="{CBADD1F0-DBDC-465D-BF72-77DAB9D6F07E}" presName="spacer" presStyleCnt="0"/>
      <dgm:spPr/>
    </dgm:pt>
    <dgm:pt modelId="{4CA55F1C-EF9A-425E-934A-2D1421FBAF2E}" type="pres">
      <dgm:prSet presAssocID="{C3BFFACA-A1E3-458F-B33E-46077A0D18D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01D18AE-DB0E-4935-BD38-9F3E4A0DD6EE}" type="pres">
      <dgm:prSet presAssocID="{7439D248-2138-4825-9D39-F4F54C1ACFD8}" presName="spacer" presStyleCnt="0"/>
      <dgm:spPr/>
    </dgm:pt>
    <dgm:pt modelId="{AFA70E11-EB9D-4D57-B862-A48C30E6E831}" type="pres">
      <dgm:prSet presAssocID="{26DDE05A-175D-418C-987C-8764B556D70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B61B43B5-FA65-47D4-85E4-3DC6530F233E}" type="pres">
      <dgm:prSet presAssocID="{C90CA8A9-D5F4-468C-A574-6A4FA75B4882}" presName="spacer" presStyleCnt="0"/>
      <dgm:spPr/>
    </dgm:pt>
    <dgm:pt modelId="{A479524C-F03C-4CAB-8A97-C9B3AE2B8D4C}" type="pres">
      <dgm:prSet presAssocID="{FF65FB43-6AB7-4715-AAD1-DEE745745B4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CC2E034-0A1E-4465-9303-4FC8B65CAC49}" type="pres">
      <dgm:prSet presAssocID="{D5C8202C-ADE4-47F6-A0C1-54FD7FCBF1A2}" presName="spacer" presStyleCnt="0"/>
      <dgm:spPr/>
    </dgm:pt>
    <dgm:pt modelId="{32B90395-FBD9-43CA-A73F-1106C9D8701D}" type="pres">
      <dgm:prSet presAssocID="{594A0D30-4F36-4706-A51D-5F22CCDF11D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C0CC641E-CD1B-4312-BDE5-94D629945867}" srcId="{E4655BA5-2345-4D5C-8064-D86D2F792AC6}" destId="{1C34BB48-6435-4B35-BF68-CD305101442D}" srcOrd="0" destOrd="0" parTransId="{2DD8B58E-E173-4D93-885B-FCA9722046CB}" sibTransId="{CBADD1F0-DBDC-465D-BF72-77DAB9D6F07E}"/>
    <dgm:cxn modelId="{D9798F59-C20B-436C-80B3-3E63F0B51C58}" type="presOf" srcId="{E4655BA5-2345-4D5C-8064-D86D2F792AC6}" destId="{B94CA97E-5FFB-4595-93CA-A653EFA14BD4}" srcOrd="0" destOrd="0" presId="urn:microsoft.com/office/officeart/2005/8/layout/vList2"/>
    <dgm:cxn modelId="{3142057B-33BD-4F4A-BC52-C6862BFABF16}" type="presOf" srcId="{1C34BB48-6435-4B35-BF68-CD305101442D}" destId="{A327107B-747F-4DB0-9ED0-1EDC9DA3A14B}" srcOrd="0" destOrd="0" presId="urn:microsoft.com/office/officeart/2005/8/layout/vList2"/>
    <dgm:cxn modelId="{EA6F3281-D63E-4C45-822B-5D26D201C3D3}" type="presOf" srcId="{FF65FB43-6AB7-4715-AAD1-DEE745745B47}" destId="{A479524C-F03C-4CAB-8A97-C9B3AE2B8D4C}" srcOrd="0" destOrd="0" presId="urn:microsoft.com/office/officeart/2005/8/layout/vList2"/>
    <dgm:cxn modelId="{540A7C8E-B52C-49B0-8ED0-A8AFC1F433A1}" type="presOf" srcId="{26DDE05A-175D-418C-987C-8764B556D70C}" destId="{AFA70E11-EB9D-4D57-B862-A48C30E6E831}" srcOrd="0" destOrd="0" presId="urn:microsoft.com/office/officeart/2005/8/layout/vList2"/>
    <dgm:cxn modelId="{19BD4CBB-CD7B-43BB-90A2-CA111544A531}" srcId="{E4655BA5-2345-4D5C-8064-D86D2F792AC6}" destId="{26DDE05A-175D-418C-987C-8764B556D70C}" srcOrd="2" destOrd="0" parTransId="{558D13F6-996F-4FE4-BFCB-23958D365042}" sibTransId="{C90CA8A9-D5F4-468C-A574-6A4FA75B4882}"/>
    <dgm:cxn modelId="{FB8B25CA-DC1B-4899-91BC-8EE4C9A51618}" srcId="{E4655BA5-2345-4D5C-8064-D86D2F792AC6}" destId="{594A0D30-4F36-4706-A51D-5F22CCDF11DB}" srcOrd="4" destOrd="0" parTransId="{D2970299-5320-4A4E-874F-B9E9CE58B8EB}" sibTransId="{6143FA84-DF58-4D32-94ED-FDA80CAC51EC}"/>
    <dgm:cxn modelId="{F0F343DE-65FB-4617-81D8-E0455CF2BF06}" srcId="{E4655BA5-2345-4D5C-8064-D86D2F792AC6}" destId="{C3BFFACA-A1E3-458F-B33E-46077A0D18DA}" srcOrd="1" destOrd="0" parTransId="{2087FDBF-2B15-4DB4-B204-1B7C2A938409}" sibTransId="{7439D248-2138-4825-9D39-F4F54C1ACFD8}"/>
    <dgm:cxn modelId="{55C004DF-98EE-4980-906F-A01F40E139EA}" type="presOf" srcId="{594A0D30-4F36-4706-A51D-5F22CCDF11DB}" destId="{32B90395-FBD9-43CA-A73F-1106C9D8701D}" srcOrd="0" destOrd="0" presId="urn:microsoft.com/office/officeart/2005/8/layout/vList2"/>
    <dgm:cxn modelId="{A10036E0-8267-4EE3-86C4-407BC844AB6A}" type="presOf" srcId="{C3BFFACA-A1E3-458F-B33E-46077A0D18DA}" destId="{4CA55F1C-EF9A-425E-934A-2D1421FBAF2E}" srcOrd="0" destOrd="0" presId="urn:microsoft.com/office/officeart/2005/8/layout/vList2"/>
    <dgm:cxn modelId="{68B597EF-23C0-4E75-B58D-C7F973479BF9}" srcId="{E4655BA5-2345-4D5C-8064-D86D2F792AC6}" destId="{FF65FB43-6AB7-4715-AAD1-DEE745745B47}" srcOrd="3" destOrd="0" parTransId="{C35F525C-77A0-44A8-A90C-BD4B5C93E01B}" sibTransId="{D5C8202C-ADE4-47F6-A0C1-54FD7FCBF1A2}"/>
    <dgm:cxn modelId="{29A4C114-1B53-4B98-BBD8-91F204881B0C}" type="presParOf" srcId="{B94CA97E-5FFB-4595-93CA-A653EFA14BD4}" destId="{A327107B-747F-4DB0-9ED0-1EDC9DA3A14B}" srcOrd="0" destOrd="0" presId="urn:microsoft.com/office/officeart/2005/8/layout/vList2"/>
    <dgm:cxn modelId="{D3E0CA9E-6816-4704-85A3-C9206842538E}" type="presParOf" srcId="{B94CA97E-5FFB-4595-93CA-A653EFA14BD4}" destId="{55CE161B-1052-4550-982F-A28AE072D350}" srcOrd="1" destOrd="0" presId="urn:microsoft.com/office/officeart/2005/8/layout/vList2"/>
    <dgm:cxn modelId="{E044A03D-716A-4F5E-9DCC-455A6D98C89D}" type="presParOf" srcId="{B94CA97E-5FFB-4595-93CA-A653EFA14BD4}" destId="{4CA55F1C-EF9A-425E-934A-2D1421FBAF2E}" srcOrd="2" destOrd="0" presId="urn:microsoft.com/office/officeart/2005/8/layout/vList2"/>
    <dgm:cxn modelId="{3ECB6D21-A434-4DC6-8DE5-8949EA92E468}" type="presParOf" srcId="{B94CA97E-5FFB-4595-93CA-A653EFA14BD4}" destId="{401D18AE-DB0E-4935-BD38-9F3E4A0DD6EE}" srcOrd="3" destOrd="0" presId="urn:microsoft.com/office/officeart/2005/8/layout/vList2"/>
    <dgm:cxn modelId="{5180F2DF-142A-499F-AA8E-AB18FB466926}" type="presParOf" srcId="{B94CA97E-5FFB-4595-93CA-A653EFA14BD4}" destId="{AFA70E11-EB9D-4D57-B862-A48C30E6E831}" srcOrd="4" destOrd="0" presId="urn:microsoft.com/office/officeart/2005/8/layout/vList2"/>
    <dgm:cxn modelId="{E7BC89A5-3263-47A3-A70E-6E588AE2C848}" type="presParOf" srcId="{B94CA97E-5FFB-4595-93CA-A653EFA14BD4}" destId="{B61B43B5-FA65-47D4-85E4-3DC6530F233E}" srcOrd="5" destOrd="0" presId="urn:microsoft.com/office/officeart/2005/8/layout/vList2"/>
    <dgm:cxn modelId="{B622B3D3-97BD-42CD-B4F8-815A985BE554}" type="presParOf" srcId="{B94CA97E-5FFB-4595-93CA-A653EFA14BD4}" destId="{A479524C-F03C-4CAB-8A97-C9B3AE2B8D4C}" srcOrd="6" destOrd="0" presId="urn:microsoft.com/office/officeart/2005/8/layout/vList2"/>
    <dgm:cxn modelId="{F5F7B7B8-4A5A-4298-8C1C-220CF09F0D9D}" type="presParOf" srcId="{B94CA97E-5FFB-4595-93CA-A653EFA14BD4}" destId="{4CC2E034-0A1E-4465-9303-4FC8B65CAC49}" srcOrd="7" destOrd="0" presId="urn:microsoft.com/office/officeart/2005/8/layout/vList2"/>
    <dgm:cxn modelId="{DAD031DF-D8B5-44E2-BCD1-38AF0757F5C8}" type="presParOf" srcId="{B94CA97E-5FFB-4595-93CA-A653EFA14BD4}" destId="{32B90395-FBD9-43CA-A73F-1106C9D8701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47E3686-1E80-4645-A347-66768A420919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5945EA8-612E-416F-AB8E-7F0B0F421C74}">
      <dgm:prSet/>
      <dgm:spPr/>
      <dgm:t>
        <a:bodyPr/>
        <a:lstStyle/>
        <a:p>
          <a:r>
            <a:rPr lang="zh-CN"/>
            <a:t>数据结构</a:t>
          </a:r>
          <a:endParaRPr lang="en-US"/>
        </a:p>
      </dgm:t>
    </dgm:pt>
    <dgm:pt modelId="{C94A1141-6B96-4487-984F-AAF1B3ED8144}" type="parTrans" cxnId="{4403D2F1-FA42-4228-B240-519DE559D14F}">
      <dgm:prSet/>
      <dgm:spPr/>
      <dgm:t>
        <a:bodyPr/>
        <a:lstStyle/>
        <a:p>
          <a:endParaRPr lang="en-US"/>
        </a:p>
      </dgm:t>
    </dgm:pt>
    <dgm:pt modelId="{358C1669-E5D6-434D-806F-84D4674EB401}" type="sibTrans" cxnId="{4403D2F1-FA42-4228-B240-519DE559D14F}">
      <dgm:prSet/>
      <dgm:spPr/>
      <dgm:t>
        <a:bodyPr/>
        <a:lstStyle/>
        <a:p>
          <a:endParaRPr lang="en-US"/>
        </a:p>
      </dgm:t>
    </dgm:pt>
    <dgm:pt modelId="{6EB323A2-AC6C-43B3-BE10-91E8D3731369}">
      <dgm:prSet/>
      <dgm:spPr/>
      <dgm:t>
        <a:bodyPr/>
        <a:lstStyle/>
        <a:p>
          <a:r>
            <a:rPr lang="zh-CN"/>
            <a:t>栈、队列、链表、树</a:t>
          </a:r>
          <a:endParaRPr lang="en-US"/>
        </a:p>
      </dgm:t>
    </dgm:pt>
    <dgm:pt modelId="{E1638835-767B-46F3-80F2-EFDAD3426865}" type="parTrans" cxnId="{1D50B9D5-95E4-448F-8784-0266BCDEA0D1}">
      <dgm:prSet/>
      <dgm:spPr/>
      <dgm:t>
        <a:bodyPr/>
        <a:lstStyle/>
        <a:p>
          <a:endParaRPr lang="en-US"/>
        </a:p>
      </dgm:t>
    </dgm:pt>
    <dgm:pt modelId="{7C57C903-A743-4ADF-9B90-1FAD4C168E86}" type="sibTrans" cxnId="{1D50B9D5-95E4-448F-8784-0266BCDEA0D1}">
      <dgm:prSet/>
      <dgm:spPr/>
      <dgm:t>
        <a:bodyPr/>
        <a:lstStyle/>
        <a:p>
          <a:endParaRPr lang="en-US"/>
        </a:p>
      </dgm:t>
    </dgm:pt>
    <dgm:pt modelId="{16F7009C-8A98-4FFC-ACDC-9F81306E8300}">
      <dgm:prSet/>
      <dgm:spPr/>
      <dgm:t>
        <a:bodyPr/>
        <a:lstStyle/>
        <a:p>
          <a:r>
            <a:rPr lang="zh-CN"/>
            <a:t>算法</a:t>
          </a:r>
          <a:endParaRPr lang="en-US"/>
        </a:p>
      </dgm:t>
    </dgm:pt>
    <dgm:pt modelId="{C015ACAA-017B-4BC4-8AD2-281478CA2623}" type="parTrans" cxnId="{8C147B3A-B2CF-4BD9-B2AE-EDEA930D9185}">
      <dgm:prSet/>
      <dgm:spPr/>
      <dgm:t>
        <a:bodyPr/>
        <a:lstStyle/>
        <a:p>
          <a:endParaRPr lang="en-US"/>
        </a:p>
      </dgm:t>
    </dgm:pt>
    <dgm:pt modelId="{90377F94-9B44-44FD-B3AC-9BEDDC159B5E}" type="sibTrans" cxnId="{8C147B3A-B2CF-4BD9-B2AE-EDEA930D9185}">
      <dgm:prSet/>
      <dgm:spPr/>
      <dgm:t>
        <a:bodyPr/>
        <a:lstStyle/>
        <a:p>
          <a:endParaRPr lang="en-US"/>
        </a:p>
      </dgm:t>
    </dgm:pt>
    <dgm:pt modelId="{4A8E7AE6-C833-4E50-82D6-839D4E1FAB6E}">
      <dgm:prSet/>
      <dgm:spPr/>
      <dgm:t>
        <a:bodyPr/>
        <a:lstStyle/>
        <a:p>
          <a:r>
            <a:rPr lang="zh-CN"/>
            <a:t>高精度</a:t>
          </a:r>
          <a:endParaRPr lang="en-US"/>
        </a:p>
      </dgm:t>
    </dgm:pt>
    <dgm:pt modelId="{FCC98125-7343-44B2-BC04-B0A7597671ED}" type="parTrans" cxnId="{BD1721AF-17C5-4A48-87D1-70D02B1F9A37}">
      <dgm:prSet/>
      <dgm:spPr/>
      <dgm:t>
        <a:bodyPr/>
        <a:lstStyle/>
        <a:p>
          <a:endParaRPr lang="en-US"/>
        </a:p>
      </dgm:t>
    </dgm:pt>
    <dgm:pt modelId="{353CEB62-9B53-442A-8F10-62932C770933}" type="sibTrans" cxnId="{BD1721AF-17C5-4A48-87D1-70D02B1F9A37}">
      <dgm:prSet/>
      <dgm:spPr/>
      <dgm:t>
        <a:bodyPr/>
        <a:lstStyle/>
        <a:p>
          <a:endParaRPr lang="en-US"/>
        </a:p>
      </dgm:t>
    </dgm:pt>
    <dgm:pt modelId="{BD411569-4395-4028-8AAF-E0EBFDDC8256}">
      <dgm:prSet/>
      <dgm:spPr/>
      <dgm:t>
        <a:bodyPr/>
        <a:lstStyle/>
        <a:p>
          <a:r>
            <a:rPr lang="zh-CN"/>
            <a:t>查找与排序</a:t>
          </a:r>
          <a:endParaRPr lang="en-US"/>
        </a:p>
      </dgm:t>
    </dgm:pt>
    <dgm:pt modelId="{36FA3F1C-F153-4597-B130-D3978511334D}" type="parTrans" cxnId="{E00A046A-BEC6-41D2-987D-8356973F5248}">
      <dgm:prSet/>
      <dgm:spPr/>
      <dgm:t>
        <a:bodyPr/>
        <a:lstStyle/>
        <a:p>
          <a:endParaRPr lang="en-US"/>
        </a:p>
      </dgm:t>
    </dgm:pt>
    <dgm:pt modelId="{A0A8A99B-77AF-4801-8767-CBE381BCCFD3}" type="sibTrans" cxnId="{E00A046A-BEC6-41D2-987D-8356973F5248}">
      <dgm:prSet/>
      <dgm:spPr/>
      <dgm:t>
        <a:bodyPr/>
        <a:lstStyle/>
        <a:p>
          <a:endParaRPr lang="en-US"/>
        </a:p>
      </dgm:t>
    </dgm:pt>
    <dgm:pt modelId="{CA456E29-6E03-4E74-9814-4B442A24B755}">
      <dgm:prSet/>
      <dgm:spPr/>
      <dgm:t>
        <a:bodyPr/>
        <a:lstStyle/>
        <a:p>
          <a:r>
            <a:rPr lang="zh-CN"/>
            <a:t>搜索与回溯</a:t>
          </a:r>
          <a:endParaRPr lang="en-US"/>
        </a:p>
      </dgm:t>
    </dgm:pt>
    <dgm:pt modelId="{38AC0377-BB4B-458E-AE5D-9719E0DC8249}" type="parTrans" cxnId="{0EFBB89B-88B7-4BDF-88BF-E8B72F77395E}">
      <dgm:prSet/>
      <dgm:spPr/>
      <dgm:t>
        <a:bodyPr/>
        <a:lstStyle/>
        <a:p>
          <a:endParaRPr lang="en-US"/>
        </a:p>
      </dgm:t>
    </dgm:pt>
    <dgm:pt modelId="{D0F2B86A-0852-4375-91DC-07C4A1E02A88}" type="sibTrans" cxnId="{0EFBB89B-88B7-4BDF-88BF-E8B72F77395E}">
      <dgm:prSet/>
      <dgm:spPr/>
      <dgm:t>
        <a:bodyPr/>
        <a:lstStyle/>
        <a:p>
          <a:endParaRPr lang="en-US"/>
        </a:p>
      </dgm:t>
    </dgm:pt>
    <dgm:pt modelId="{1ECBC649-F677-442A-86CD-BCFD13D0FD6D}" type="pres">
      <dgm:prSet presAssocID="{147E3686-1E80-4645-A347-66768A42091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724DD33-51B2-49C6-A81C-9761807E8FA1}" type="pres">
      <dgm:prSet presAssocID="{E5945EA8-612E-416F-AB8E-7F0B0F421C74}" presName="hierRoot1" presStyleCnt="0">
        <dgm:presLayoutVars>
          <dgm:hierBranch val="init"/>
        </dgm:presLayoutVars>
      </dgm:prSet>
      <dgm:spPr/>
    </dgm:pt>
    <dgm:pt modelId="{9936EFE3-079C-451F-BC38-900B46CAD4BB}" type="pres">
      <dgm:prSet presAssocID="{E5945EA8-612E-416F-AB8E-7F0B0F421C74}" presName="rootComposite1" presStyleCnt="0"/>
      <dgm:spPr/>
    </dgm:pt>
    <dgm:pt modelId="{CDE905D7-C1D0-423B-92EF-EAF781A97CB8}" type="pres">
      <dgm:prSet presAssocID="{E5945EA8-612E-416F-AB8E-7F0B0F421C74}" presName="rootText1" presStyleLbl="node0" presStyleIdx="0" presStyleCnt="2">
        <dgm:presLayoutVars>
          <dgm:chPref val="3"/>
        </dgm:presLayoutVars>
      </dgm:prSet>
      <dgm:spPr/>
    </dgm:pt>
    <dgm:pt modelId="{4EF4FDA4-0E73-4FE1-B716-393E9C507C2B}" type="pres">
      <dgm:prSet presAssocID="{E5945EA8-612E-416F-AB8E-7F0B0F421C74}" presName="rootConnector1" presStyleLbl="node1" presStyleIdx="0" presStyleCnt="0"/>
      <dgm:spPr/>
    </dgm:pt>
    <dgm:pt modelId="{48F96BC2-0E07-4EDB-9995-FFE5CE86A93F}" type="pres">
      <dgm:prSet presAssocID="{E5945EA8-612E-416F-AB8E-7F0B0F421C74}" presName="hierChild2" presStyleCnt="0"/>
      <dgm:spPr/>
    </dgm:pt>
    <dgm:pt modelId="{FF5F551B-4886-4459-AD24-C7D9D7F25E89}" type="pres">
      <dgm:prSet presAssocID="{E1638835-767B-46F3-80F2-EFDAD3426865}" presName="Name64" presStyleLbl="parChTrans1D2" presStyleIdx="0" presStyleCnt="4"/>
      <dgm:spPr/>
    </dgm:pt>
    <dgm:pt modelId="{C28F6262-FF4A-4140-B602-BB1888835D71}" type="pres">
      <dgm:prSet presAssocID="{6EB323A2-AC6C-43B3-BE10-91E8D3731369}" presName="hierRoot2" presStyleCnt="0">
        <dgm:presLayoutVars>
          <dgm:hierBranch val="init"/>
        </dgm:presLayoutVars>
      </dgm:prSet>
      <dgm:spPr/>
    </dgm:pt>
    <dgm:pt modelId="{9C2E5E05-7BC1-41C9-BA4B-F34C119C1CA9}" type="pres">
      <dgm:prSet presAssocID="{6EB323A2-AC6C-43B3-BE10-91E8D3731369}" presName="rootComposite" presStyleCnt="0"/>
      <dgm:spPr/>
    </dgm:pt>
    <dgm:pt modelId="{1BFEEBB2-E2E5-4A3E-9C36-93FE13EE7BA2}" type="pres">
      <dgm:prSet presAssocID="{6EB323A2-AC6C-43B3-BE10-91E8D3731369}" presName="rootText" presStyleLbl="node2" presStyleIdx="0" presStyleCnt="4">
        <dgm:presLayoutVars>
          <dgm:chPref val="3"/>
        </dgm:presLayoutVars>
      </dgm:prSet>
      <dgm:spPr/>
    </dgm:pt>
    <dgm:pt modelId="{5FF5ADFF-7456-4B98-9642-6D7F87D5CF0A}" type="pres">
      <dgm:prSet presAssocID="{6EB323A2-AC6C-43B3-BE10-91E8D3731369}" presName="rootConnector" presStyleLbl="node2" presStyleIdx="0" presStyleCnt="4"/>
      <dgm:spPr/>
    </dgm:pt>
    <dgm:pt modelId="{16293C37-F00D-4F2F-BACA-C1BF6AD189DF}" type="pres">
      <dgm:prSet presAssocID="{6EB323A2-AC6C-43B3-BE10-91E8D3731369}" presName="hierChild4" presStyleCnt="0"/>
      <dgm:spPr/>
    </dgm:pt>
    <dgm:pt modelId="{4E0BA3F5-E1B2-46A5-8CD9-DEBAF9207B33}" type="pres">
      <dgm:prSet presAssocID="{6EB323A2-AC6C-43B3-BE10-91E8D3731369}" presName="hierChild5" presStyleCnt="0"/>
      <dgm:spPr/>
    </dgm:pt>
    <dgm:pt modelId="{CBFE7BB6-81B7-41CD-8066-DF1DE9BBF940}" type="pres">
      <dgm:prSet presAssocID="{E5945EA8-612E-416F-AB8E-7F0B0F421C74}" presName="hierChild3" presStyleCnt="0"/>
      <dgm:spPr/>
    </dgm:pt>
    <dgm:pt modelId="{1143B175-AD68-4A7A-BF07-48A8732C40C4}" type="pres">
      <dgm:prSet presAssocID="{16F7009C-8A98-4FFC-ACDC-9F81306E8300}" presName="hierRoot1" presStyleCnt="0">
        <dgm:presLayoutVars>
          <dgm:hierBranch val="init"/>
        </dgm:presLayoutVars>
      </dgm:prSet>
      <dgm:spPr/>
    </dgm:pt>
    <dgm:pt modelId="{E4C57957-C74B-46B6-AFC1-9E2B0CFFBEDD}" type="pres">
      <dgm:prSet presAssocID="{16F7009C-8A98-4FFC-ACDC-9F81306E8300}" presName="rootComposite1" presStyleCnt="0"/>
      <dgm:spPr/>
    </dgm:pt>
    <dgm:pt modelId="{4F7C761C-C64B-428E-9469-44B9ECB58B07}" type="pres">
      <dgm:prSet presAssocID="{16F7009C-8A98-4FFC-ACDC-9F81306E8300}" presName="rootText1" presStyleLbl="node0" presStyleIdx="1" presStyleCnt="2">
        <dgm:presLayoutVars>
          <dgm:chPref val="3"/>
        </dgm:presLayoutVars>
      </dgm:prSet>
      <dgm:spPr/>
    </dgm:pt>
    <dgm:pt modelId="{FB50A023-5E14-4306-9A0A-E66929CE0AAB}" type="pres">
      <dgm:prSet presAssocID="{16F7009C-8A98-4FFC-ACDC-9F81306E8300}" presName="rootConnector1" presStyleLbl="node1" presStyleIdx="0" presStyleCnt="0"/>
      <dgm:spPr/>
    </dgm:pt>
    <dgm:pt modelId="{F41E0024-9E67-4659-BEC9-D22BA46115CE}" type="pres">
      <dgm:prSet presAssocID="{16F7009C-8A98-4FFC-ACDC-9F81306E8300}" presName="hierChild2" presStyleCnt="0"/>
      <dgm:spPr/>
    </dgm:pt>
    <dgm:pt modelId="{09204515-5042-4CA5-B5A2-40D77542A8EF}" type="pres">
      <dgm:prSet presAssocID="{FCC98125-7343-44B2-BC04-B0A7597671ED}" presName="Name64" presStyleLbl="parChTrans1D2" presStyleIdx="1" presStyleCnt="4"/>
      <dgm:spPr/>
    </dgm:pt>
    <dgm:pt modelId="{CAED30AA-735C-42ED-B011-E7476686306E}" type="pres">
      <dgm:prSet presAssocID="{4A8E7AE6-C833-4E50-82D6-839D4E1FAB6E}" presName="hierRoot2" presStyleCnt="0">
        <dgm:presLayoutVars>
          <dgm:hierBranch val="init"/>
        </dgm:presLayoutVars>
      </dgm:prSet>
      <dgm:spPr/>
    </dgm:pt>
    <dgm:pt modelId="{EEC03C97-3A19-45BA-AE39-5A80FE0BE732}" type="pres">
      <dgm:prSet presAssocID="{4A8E7AE6-C833-4E50-82D6-839D4E1FAB6E}" presName="rootComposite" presStyleCnt="0"/>
      <dgm:spPr/>
    </dgm:pt>
    <dgm:pt modelId="{566DC800-F642-43F7-A05E-A69BDC256E7C}" type="pres">
      <dgm:prSet presAssocID="{4A8E7AE6-C833-4E50-82D6-839D4E1FAB6E}" presName="rootText" presStyleLbl="node2" presStyleIdx="1" presStyleCnt="4">
        <dgm:presLayoutVars>
          <dgm:chPref val="3"/>
        </dgm:presLayoutVars>
      </dgm:prSet>
      <dgm:spPr/>
    </dgm:pt>
    <dgm:pt modelId="{396D7EAC-C91D-4A18-B098-8B3FA72CD2D5}" type="pres">
      <dgm:prSet presAssocID="{4A8E7AE6-C833-4E50-82D6-839D4E1FAB6E}" presName="rootConnector" presStyleLbl="node2" presStyleIdx="1" presStyleCnt="4"/>
      <dgm:spPr/>
    </dgm:pt>
    <dgm:pt modelId="{1D490B68-448F-49D3-BCCF-00E8FE2D3C32}" type="pres">
      <dgm:prSet presAssocID="{4A8E7AE6-C833-4E50-82D6-839D4E1FAB6E}" presName="hierChild4" presStyleCnt="0"/>
      <dgm:spPr/>
    </dgm:pt>
    <dgm:pt modelId="{36F1B019-5CD9-4C8C-8912-8010330A1B14}" type="pres">
      <dgm:prSet presAssocID="{4A8E7AE6-C833-4E50-82D6-839D4E1FAB6E}" presName="hierChild5" presStyleCnt="0"/>
      <dgm:spPr/>
    </dgm:pt>
    <dgm:pt modelId="{4BE93E3A-20C8-46E6-8D19-3D33B020F98F}" type="pres">
      <dgm:prSet presAssocID="{36FA3F1C-F153-4597-B130-D3978511334D}" presName="Name64" presStyleLbl="parChTrans1D2" presStyleIdx="2" presStyleCnt="4"/>
      <dgm:spPr/>
    </dgm:pt>
    <dgm:pt modelId="{30195EB1-9585-49A3-9FF4-A9E7C70C9106}" type="pres">
      <dgm:prSet presAssocID="{BD411569-4395-4028-8AAF-E0EBFDDC8256}" presName="hierRoot2" presStyleCnt="0">
        <dgm:presLayoutVars>
          <dgm:hierBranch val="init"/>
        </dgm:presLayoutVars>
      </dgm:prSet>
      <dgm:spPr/>
    </dgm:pt>
    <dgm:pt modelId="{EA7FC65E-628C-4D7F-8537-C621D3118C23}" type="pres">
      <dgm:prSet presAssocID="{BD411569-4395-4028-8AAF-E0EBFDDC8256}" presName="rootComposite" presStyleCnt="0"/>
      <dgm:spPr/>
    </dgm:pt>
    <dgm:pt modelId="{54B286C8-3026-4A3F-B30A-07DB68284520}" type="pres">
      <dgm:prSet presAssocID="{BD411569-4395-4028-8AAF-E0EBFDDC8256}" presName="rootText" presStyleLbl="node2" presStyleIdx="2" presStyleCnt="4">
        <dgm:presLayoutVars>
          <dgm:chPref val="3"/>
        </dgm:presLayoutVars>
      </dgm:prSet>
      <dgm:spPr/>
    </dgm:pt>
    <dgm:pt modelId="{339A13D7-727E-431A-8A71-D2B422F4E9C2}" type="pres">
      <dgm:prSet presAssocID="{BD411569-4395-4028-8AAF-E0EBFDDC8256}" presName="rootConnector" presStyleLbl="node2" presStyleIdx="2" presStyleCnt="4"/>
      <dgm:spPr/>
    </dgm:pt>
    <dgm:pt modelId="{EC55FF81-B70E-4293-8488-0E277E6126F6}" type="pres">
      <dgm:prSet presAssocID="{BD411569-4395-4028-8AAF-E0EBFDDC8256}" presName="hierChild4" presStyleCnt="0"/>
      <dgm:spPr/>
    </dgm:pt>
    <dgm:pt modelId="{457DC642-A5BD-451E-A1ED-F28A5C63D392}" type="pres">
      <dgm:prSet presAssocID="{BD411569-4395-4028-8AAF-E0EBFDDC8256}" presName="hierChild5" presStyleCnt="0"/>
      <dgm:spPr/>
    </dgm:pt>
    <dgm:pt modelId="{EC893418-FF88-4F46-860F-3E13FCBA91AB}" type="pres">
      <dgm:prSet presAssocID="{38AC0377-BB4B-458E-AE5D-9719E0DC8249}" presName="Name64" presStyleLbl="parChTrans1D2" presStyleIdx="3" presStyleCnt="4"/>
      <dgm:spPr/>
    </dgm:pt>
    <dgm:pt modelId="{FCD649BD-44A5-4877-B10C-109E7D301101}" type="pres">
      <dgm:prSet presAssocID="{CA456E29-6E03-4E74-9814-4B442A24B755}" presName="hierRoot2" presStyleCnt="0">
        <dgm:presLayoutVars>
          <dgm:hierBranch val="init"/>
        </dgm:presLayoutVars>
      </dgm:prSet>
      <dgm:spPr/>
    </dgm:pt>
    <dgm:pt modelId="{0A7092D0-B6F8-4398-88AA-D9A439F831C3}" type="pres">
      <dgm:prSet presAssocID="{CA456E29-6E03-4E74-9814-4B442A24B755}" presName="rootComposite" presStyleCnt="0"/>
      <dgm:spPr/>
    </dgm:pt>
    <dgm:pt modelId="{2FE0C277-88A9-4E45-8505-335323B5275D}" type="pres">
      <dgm:prSet presAssocID="{CA456E29-6E03-4E74-9814-4B442A24B755}" presName="rootText" presStyleLbl="node2" presStyleIdx="3" presStyleCnt="4">
        <dgm:presLayoutVars>
          <dgm:chPref val="3"/>
        </dgm:presLayoutVars>
      </dgm:prSet>
      <dgm:spPr/>
    </dgm:pt>
    <dgm:pt modelId="{9A8DC896-28CC-48C0-84A1-044C8CF93724}" type="pres">
      <dgm:prSet presAssocID="{CA456E29-6E03-4E74-9814-4B442A24B755}" presName="rootConnector" presStyleLbl="node2" presStyleIdx="3" presStyleCnt="4"/>
      <dgm:spPr/>
    </dgm:pt>
    <dgm:pt modelId="{BE1B1146-2BCC-4842-8BB0-35A3650FCE78}" type="pres">
      <dgm:prSet presAssocID="{CA456E29-6E03-4E74-9814-4B442A24B755}" presName="hierChild4" presStyleCnt="0"/>
      <dgm:spPr/>
    </dgm:pt>
    <dgm:pt modelId="{91900639-8065-4735-8878-ED5F817620B4}" type="pres">
      <dgm:prSet presAssocID="{CA456E29-6E03-4E74-9814-4B442A24B755}" presName="hierChild5" presStyleCnt="0"/>
      <dgm:spPr/>
    </dgm:pt>
    <dgm:pt modelId="{6BC82E79-6FC1-47C8-82C7-27EE22CC0509}" type="pres">
      <dgm:prSet presAssocID="{16F7009C-8A98-4FFC-ACDC-9F81306E8300}" presName="hierChild3" presStyleCnt="0"/>
      <dgm:spPr/>
    </dgm:pt>
  </dgm:ptLst>
  <dgm:cxnLst>
    <dgm:cxn modelId="{7976D408-E5C2-412D-9623-3C1C525D8668}" type="presOf" srcId="{CA456E29-6E03-4E74-9814-4B442A24B755}" destId="{9A8DC896-28CC-48C0-84A1-044C8CF93724}" srcOrd="1" destOrd="0" presId="urn:microsoft.com/office/officeart/2009/3/layout/HorizontalOrganizationChart"/>
    <dgm:cxn modelId="{A41C8116-FABC-4A31-B31F-1DF33D43234C}" type="presOf" srcId="{4A8E7AE6-C833-4E50-82D6-839D4E1FAB6E}" destId="{566DC800-F642-43F7-A05E-A69BDC256E7C}" srcOrd="0" destOrd="0" presId="urn:microsoft.com/office/officeart/2009/3/layout/HorizontalOrganizationChart"/>
    <dgm:cxn modelId="{C559B61F-D7FD-4C55-B664-656A108FEAA7}" type="presOf" srcId="{16F7009C-8A98-4FFC-ACDC-9F81306E8300}" destId="{4F7C761C-C64B-428E-9469-44B9ECB58B07}" srcOrd="0" destOrd="0" presId="urn:microsoft.com/office/officeart/2009/3/layout/HorizontalOrganizationChart"/>
    <dgm:cxn modelId="{C4E91924-3891-4083-96C3-CA37AA540870}" type="presOf" srcId="{CA456E29-6E03-4E74-9814-4B442A24B755}" destId="{2FE0C277-88A9-4E45-8505-335323B5275D}" srcOrd="0" destOrd="0" presId="urn:microsoft.com/office/officeart/2009/3/layout/HorizontalOrganizationChart"/>
    <dgm:cxn modelId="{2184E42C-6A46-4CFC-9130-6A62E2ED9B1D}" type="presOf" srcId="{147E3686-1E80-4645-A347-66768A420919}" destId="{1ECBC649-F677-442A-86CD-BCFD13D0FD6D}" srcOrd="0" destOrd="0" presId="urn:microsoft.com/office/officeart/2009/3/layout/HorizontalOrganizationChart"/>
    <dgm:cxn modelId="{EDB73439-C241-4F62-8E8D-9ED5AD201B09}" type="presOf" srcId="{E1638835-767B-46F3-80F2-EFDAD3426865}" destId="{FF5F551B-4886-4459-AD24-C7D9D7F25E89}" srcOrd="0" destOrd="0" presId="urn:microsoft.com/office/officeart/2009/3/layout/HorizontalOrganizationChart"/>
    <dgm:cxn modelId="{8C147B3A-B2CF-4BD9-B2AE-EDEA930D9185}" srcId="{147E3686-1E80-4645-A347-66768A420919}" destId="{16F7009C-8A98-4FFC-ACDC-9F81306E8300}" srcOrd="1" destOrd="0" parTransId="{C015ACAA-017B-4BC4-8AD2-281478CA2623}" sibTransId="{90377F94-9B44-44FD-B3AC-9BEDDC159B5E}"/>
    <dgm:cxn modelId="{E00A046A-BEC6-41D2-987D-8356973F5248}" srcId="{16F7009C-8A98-4FFC-ACDC-9F81306E8300}" destId="{BD411569-4395-4028-8AAF-E0EBFDDC8256}" srcOrd="1" destOrd="0" parTransId="{36FA3F1C-F153-4597-B130-D3978511334D}" sibTransId="{A0A8A99B-77AF-4801-8767-CBE381BCCFD3}"/>
    <dgm:cxn modelId="{DA60B553-8DBA-4CB5-85A7-9D5B88734967}" type="presOf" srcId="{FCC98125-7343-44B2-BC04-B0A7597671ED}" destId="{09204515-5042-4CA5-B5A2-40D77542A8EF}" srcOrd="0" destOrd="0" presId="urn:microsoft.com/office/officeart/2009/3/layout/HorizontalOrganizationChart"/>
    <dgm:cxn modelId="{14724F84-2D72-461A-A991-A75275533D49}" type="presOf" srcId="{BD411569-4395-4028-8AAF-E0EBFDDC8256}" destId="{54B286C8-3026-4A3F-B30A-07DB68284520}" srcOrd="0" destOrd="0" presId="urn:microsoft.com/office/officeart/2009/3/layout/HorizontalOrganizationChart"/>
    <dgm:cxn modelId="{21457D9B-5611-45F4-9351-C70493228437}" type="presOf" srcId="{36FA3F1C-F153-4597-B130-D3978511334D}" destId="{4BE93E3A-20C8-46E6-8D19-3D33B020F98F}" srcOrd="0" destOrd="0" presId="urn:microsoft.com/office/officeart/2009/3/layout/HorizontalOrganizationChart"/>
    <dgm:cxn modelId="{0EFBB89B-88B7-4BDF-88BF-E8B72F77395E}" srcId="{16F7009C-8A98-4FFC-ACDC-9F81306E8300}" destId="{CA456E29-6E03-4E74-9814-4B442A24B755}" srcOrd="2" destOrd="0" parTransId="{38AC0377-BB4B-458E-AE5D-9719E0DC8249}" sibTransId="{D0F2B86A-0852-4375-91DC-07C4A1E02A88}"/>
    <dgm:cxn modelId="{8E24779E-AF00-4EDA-9AAF-4DDDF273AC2E}" type="presOf" srcId="{4A8E7AE6-C833-4E50-82D6-839D4E1FAB6E}" destId="{396D7EAC-C91D-4A18-B098-8B3FA72CD2D5}" srcOrd="1" destOrd="0" presId="urn:microsoft.com/office/officeart/2009/3/layout/HorizontalOrganizationChart"/>
    <dgm:cxn modelId="{BD1721AF-17C5-4A48-87D1-70D02B1F9A37}" srcId="{16F7009C-8A98-4FFC-ACDC-9F81306E8300}" destId="{4A8E7AE6-C833-4E50-82D6-839D4E1FAB6E}" srcOrd="0" destOrd="0" parTransId="{FCC98125-7343-44B2-BC04-B0A7597671ED}" sibTransId="{353CEB62-9B53-442A-8F10-62932C770933}"/>
    <dgm:cxn modelId="{01C1E3C1-1105-4067-92C1-1965AA32D9FA}" type="presOf" srcId="{6EB323A2-AC6C-43B3-BE10-91E8D3731369}" destId="{5FF5ADFF-7456-4B98-9642-6D7F87D5CF0A}" srcOrd="1" destOrd="0" presId="urn:microsoft.com/office/officeart/2009/3/layout/HorizontalOrganizationChart"/>
    <dgm:cxn modelId="{1D50B9D5-95E4-448F-8784-0266BCDEA0D1}" srcId="{E5945EA8-612E-416F-AB8E-7F0B0F421C74}" destId="{6EB323A2-AC6C-43B3-BE10-91E8D3731369}" srcOrd="0" destOrd="0" parTransId="{E1638835-767B-46F3-80F2-EFDAD3426865}" sibTransId="{7C57C903-A743-4ADF-9B90-1FAD4C168E86}"/>
    <dgm:cxn modelId="{F43B77D7-522E-4F2F-9A4B-4C30D4F1BF43}" type="presOf" srcId="{E5945EA8-612E-416F-AB8E-7F0B0F421C74}" destId="{4EF4FDA4-0E73-4FE1-B716-393E9C507C2B}" srcOrd="1" destOrd="0" presId="urn:microsoft.com/office/officeart/2009/3/layout/HorizontalOrganizationChart"/>
    <dgm:cxn modelId="{7182E8DE-BF0B-4CF1-9A57-1BE13DFDEBCE}" type="presOf" srcId="{E5945EA8-612E-416F-AB8E-7F0B0F421C74}" destId="{CDE905D7-C1D0-423B-92EF-EAF781A97CB8}" srcOrd="0" destOrd="0" presId="urn:microsoft.com/office/officeart/2009/3/layout/HorizontalOrganizationChart"/>
    <dgm:cxn modelId="{9B13FBDE-F155-4EFC-95D8-81775566E9C7}" type="presOf" srcId="{6EB323A2-AC6C-43B3-BE10-91E8D3731369}" destId="{1BFEEBB2-E2E5-4A3E-9C36-93FE13EE7BA2}" srcOrd="0" destOrd="0" presId="urn:microsoft.com/office/officeart/2009/3/layout/HorizontalOrganizationChart"/>
    <dgm:cxn modelId="{B4E185DF-3A7C-4E54-9571-1DCA5A86B7B9}" type="presOf" srcId="{16F7009C-8A98-4FFC-ACDC-9F81306E8300}" destId="{FB50A023-5E14-4306-9A0A-E66929CE0AAB}" srcOrd="1" destOrd="0" presId="urn:microsoft.com/office/officeart/2009/3/layout/HorizontalOrganizationChart"/>
    <dgm:cxn modelId="{A9B723E8-711A-4C2D-A307-59AFA3578FC0}" type="presOf" srcId="{BD411569-4395-4028-8AAF-E0EBFDDC8256}" destId="{339A13D7-727E-431A-8A71-D2B422F4E9C2}" srcOrd="1" destOrd="0" presId="urn:microsoft.com/office/officeart/2009/3/layout/HorizontalOrganizationChart"/>
    <dgm:cxn modelId="{87785AED-F1B7-436D-A550-A87D6DD3B296}" type="presOf" srcId="{38AC0377-BB4B-458E-AE5D-9719E0DC8249}" destId="{EC893418-FF88-4F46-860F-3E13FCBA91AB}" srcOrd="0" destOrd="0" presId="urn:microsoft.com/office/officeart/2009/3/layout/HorizontalOrganizationChart"/>
    <dgm:cxn modelId="{4403D2F1-FA42-4228-B240-519DE559D14F}" srcId="{147E3686-1E80-4645-A347-66768A420919}" destId="{E5945EA8-612E-416F-AB8E-7F0B0F421C74}" srcOrd="0" destOrd="0" parTransId="{C94A1141-6B96-4487-984F-AAF1B3ED8144}" sibTransId="{358C1669-E5D6-434D-806F-84D4674EB401}"/>
    <dgm:cxn modelId="{AA13086C-A4B0-4AF2-B9A6-F6642874CAEA}" type="presParOf" srcId="{1ECBC649-F677-442A-86CD-BCFD13D0FD6D}" destId="{1724DD33-51B2-49C6-A81C-9761807E8FA1}" srcOrd="0" destOrd="0" presId="urn:microsoft.com/office/officeart/2009/3/layout/HorizontalOrganizationChart"/>
    <dgm:cxn modelId="{01E0F564-AB87-478C-B024-6DC7D7368AB3}" type="presParOf" srcId="{1724DD33-51B2-49C6-A81C-9761807E8FA1}" destId="{9936EFE3-079C-451F-BC38-900B46CAD4BB}" srcOrd="0" destOrd="0" presId="urn:microsoft.com/office/officeart/2009/3/layout/HorizontalOrganizationChart"/>
    <dgm:cxn modelId="{CB148EF9-4D2C-42AC-B133-99A09AA7869F}" type="presParOf" srcId="{9936EFE3-079C-451F-BC38-900B46CAD4BB}" destId="{CDE905D7-C1D0-423B-92EF-EAF781A97CB8}" srcOrd="0" destOrd="0" presId="urn:microsoft.com/office/officeart/2009/3/layout/HorizontalOrganizationChart"/>
    <dgm:cxn modelId="{574EC619-AA37-4072-AF1A-1F3DBEE57A61}" type="presParOf" srcId="{9936EFE3-079C-451F-BC38-900B46CAD4BB}" destId="{4EF4FDA4-0E73-4FE1-B716-393E9C507C2B}" srcOrd="1" destOrd="0" presId="urn:microsoft.com/office/officeart/2009/3/layout/HorizontalOrganizationChart"/>
    <dgm:cxn modelId="{A34A6D06-25D1-47C5-BECE-1DCAF003EAC8}" type="presParOf" srcId="{1724DD33-51B2-49C6-A81C-9761807E8FA1}" destId="{48F96BC2-0E07-4EDB-9995-FFE5CE86A93F}" srcOrd="1" destOrd="0" presId="urn:microsoft.com/office/officeart/2009/3/layout/HorizontalOrganizationChart"/>
    <dgm:cxn modelId="{240C21DB-EC24-40A5-BCD7-F71E58C108FE}" type="presParOf" srcId="{48F96BC2-0E07-4EDB-9995-FFE5CE86A93F}" destId="{FF5F551B-4886-4459-AD24-C7D9D7F25E89}" srcOrd="0" destOrd="0" presId="urn:microsoft.com/office/officeart/2009/3/layout/HorizontalOrganizationChart"/>
    <dgm:cxn modelId="{5D4FEBDC-93D9-4C33-9E86-E1BC24DE3D12}" type="presParOf" srcId="{48F96BC2-0E07-4EDB-9995-FFE5CE86A93F}" destId="{C28F6262-FF4A-4140-B602-BB1888835D71}" srcOrd="1" destOrd="0" presId="urn:microsoft.com/office/officeart/2009/3/layout/HorizontalOrganizationChart"/>
    <dgm:cxn modelId="{CEAE8F06-2F39-4328-A7A8-E1EDE90EDF53}" type="presParOf" srcId="{C28F6262-FF4A-4140-B602-BB1888835D71}" destId="{9C2E5E05-7BC1-41C9-BA4B-F34C119C1CA9}" srcOrd="0" destOrd="0" presId="urn:microsoft.com/office/officeart/2009/3/layout/HorizontalOrganizationChart"/>
    <dgm:cxn modelId="{05F5D0FC-FF9D-440B-9B39-152EF7F92EE4}" type="presParOf" srcId="{9C2E5E05-7BC1-41C9-BA4B-F34C119C1CA9}" destId="{1BFEEBB2-E2E5-4A3E-9C36-93FE13EE7BA2}" srcOrd="0" destOrd="0" presId="urn:microsoft.com/office/officeart/2009/3/layout/HorizontalOrganizationChart"/>
    <dgm:cxn modelId="{17939076-C4DE-4564-ACED-B5C773EFB89B}" type="presParOf" srcId="{9C2E5E05-7BC1-41C9-BA4B-F34C119C1CA9}" destId="{5FF5ADFF-7456-4B98-9642-6D7F87D5CF0A}" srcOrd="1" destOrd="0" presId="urn:microsoft.com/office/officeart/2009/3/layout/HorizontalOrganizationChart"/>
    <dgm:cxn modelId="{6A7C6D80-B22A-45CA-9910-9124A50CA3D7}" type="presParOf" srcId="{C28F6262-FF4A-4140-B602-BB1888835D71}" destId="{16293C37-F00D-4F2F-BACA-C1BF6AD189DF}" srcOrd="1" destOrd="0" presId="urn:microsoft.com/office/officeart/2009/3/layout/HorizontalOrganizationChart"/>
    <dgm:cxn modelId="{A51AA876-8CE1-41C3-8F33-FA6C819524A7}" type="presParOf" srcId="{C28F6262-FF4A-4140-B602-BB1888835D71}" destId="{4E0BA3F5-E1B2-46A5-8CD9-DEBAF9207B33}" srcOrd="2" destOrd="0" presId="urn:microsoft.com/office/officeart/2009/3/layout/HorizontalOrganizationChart"/>
    <dgm:cxn modelId="{198C064B-8A74-4479-9DBB-65DD798C2625}" type="presParOf" srcId="{1724DD33-51B2-49C6-A81C-9761807E8FA1}" destId="{CBFE7BB6-81B7-41CD-8066-DF1DE9BBF940}" srcOrd="2" destOrd="0" presId="urn:microsoft.com/office/officeart/2009/3/layout/HorizontalOrganizationChart"/>
    <dgm:cxn modelId="{A83628A5-22DF-486A-802D-A782D222971E}" type="presParOf" srcId="{1ECBC649-F677-442A-86CD-BCFD13D0FD6D}" destId="{1143B175-AD68-4A7A-BF07-48A8732C40C4}" srcOrd="1" destOrd="0" presId="urn:microsoft.com/office/officeart/2009/3/layout/HorizontalOrganizationChart"/>
    <dgm:cxn modelId="{9A63B503-031D-4267-B1E9-3D461558C564}" type="presParOf" srcId="{1143B175-AD68-4A7A-BF07-48A8732C40C4}" destId="{E4C57957-C74B-46B6-AFC1-9E2B0CFFBEDD}" srcOrd="0" destOrd="0" presId="urn:microsoft.com/office/officeart/2009/3/layout/HorizontalOrganizationChart"/>
    <dgm:cxn modelId="{D9C94CB4-B480-4B91-896A-89AC8DD69AC0}" type="presParOf" srcId="{E4C57957-C74B-46B6-AFC1-9E2B0CFFBEDD}" destId="{4F7C761C-C64B-428E-9469-44B9ECB58B07}" srcOrd="0" destOrd="0" presId="urn:microsoft.com/office/officeart/2009/3/layout/HorizontalOrganizationChart"/>
    <dgm:cxn modelId="{CF4DDEF9-EE56-4AB9-A708-060CA02362F5}" type="presParOf" srcId="{E4C57957-C74B-46B6-AFC1-9E2B0CFFBEDD}" destId="{FB50A023-5E14-4306-9A0A-E66929CE0AAB}" srcOrd="1" destOrd="0" presId="urn:microsoft.com/office/officeart/2009/3/layout/HorizontalOrganizationChart"/>
    <dgm:cxn modelId="{01030A81-E7E7-4F8A-845D-254A0C1FDFBC}" type="presParOf" srcId="{1143B175-AD68-4A7A-BF07-48A8732C40C4}" destId="{F41E0024-9E67-4659-BEC9-D22BA46115CE}" srcOrd="1" destOrd="0" presId="urn:microsoft.com/office/officeart/2009/3/layout/HorizontalOrganizationChart"/>
    <dgm:cxn modelId="{8A278495-60D8-44FC-8A1E-D163682B1397}" type="presParOf" srcId="{F41E0024-9E67-4659-BEC9-D22BA46115CE}" destId="{09204515-5042-4CA5-B5A2-40D77542A8EF}" srcOrd="0" destOrd="0" presId="urn:microsoft.com/office/officeart/2009/3/layout/HorizontalOrganizationChart"/>
    <dgm:cxn modelId="{D6E08A13-D6CC-457A-AF93-ABA213A178CA}" type="presParOf" srcId="{F41E0024-9E67-4659-BEC9-D22BA46115CE}" destId="{CAED30AA-735C-42ED-B011-E7476686306E}" srcOrd="1" destOrd="0" presId="urn:microsoft.com/office/officeart/2009/3/layout/HorizontalOrganizationChart"/>
    <dgm:cxn modelId="{AB0F09E1-9930-42BB-8378-9375ACAF3E4E}" type="presParOf" srcId="{CAED30AA-735C-42ED-B011-E7476686306E}" destId="{EEC03C97-3A19-45BA-AE39-5A80FE0BE732}" srcOrd="0" destOrd="0" presId="urn:microsoft.com/office/officeart/2009/3/layout/HorizontalOrganizationChart"/>
    <dgm:cxn modelId="{2F108889-6193-4A95-AAE2-9BCA411858C8}" type="presParOf" srcId="{EEC03C97-3A19-45BA-AE39-5A80FE0BE732}" destId="{566DC800-F642-43F7-A05E-A69BDC256E7C}" srcOrd="0" destOrd="0" presId="urn:microsoft.com/office/officeart/2009/3/layout/HorizontalOrganizationChart"/>
    <dgm:cxn modelId="{C7501CEA-7321-4041-97A1-0B08DA0A366D}" type="presParOf" srcId="{EEC03C97-3A19-45BA-AE39-5A80FE0BE732}" destId="{396D7EAC-C91D-4A18-B098-8B3FA72CD2D5}" srcOrd="1" destOrd="0" presId="urn:microsoft.com/office/officeart/2009/3/layout/HorizontalOrganizationChart"/>
    <dgm:cxn modelId="{9F0D7BE1-7EE8-4ED5-A322-E10C1BCF51DC}" type="presParOf" srcId="{CAED30AA-735C-42ED-B011-E7476686306E}" destId="{1D490B68-448F-49D3-BCCF-00E8FE2D3C32}" srcOrd="1" destOrd="0" presId="urn:microsoft.com/office/officeart/2009/3/layout/HorizontalOrganizationChart"/>
    <dgm:cxn modelId="{FA654DCB-6893-4646-8DB6-A15890136877}" type="presParOf" srcId="{CAED30AA-735C-42ED-B011-E7476686306E}" destId="{36F1B019-5CD9-4C8C-8912-8010330A1B14}" srcOrd="2" destOrd="0" presId="urn:microsoft.com/office/officeart/2009/3/layout/HorizontalOrganizationChart"/>
    <dgm:cxn modelId="{C286CB89-0104-4C1E-B95F-EC51F6135177}" type="presParOf" srcId="{F41E0024-9E67-4659-BEC9-D22BA46115CE}" destId="{4BE93E3A-20C8-46E6-8D19-3D33B020F98F}" srcOrd="2" destOrd="0" presId="urn:microsoft.com/office/officeart/2009/3/layout/HorizontalOrganizationChart"/>
    <dgm:cxn modelId="{FBA5632F-D657-4A0E-BF23-71B1EA74CEB5}" type="presParOf" srcId="{F41E0024-9E67-4659-BEC9-D22BA46115CE}" destId="{30195EB1-9585-49A3-9FF4-A9E7C70C9106}" srcOrd="3" destOrd="0" presId="urn:microsoft.com/office/officeart/2009/3/layout/HorizontalOrganizationChart"/>
    <dgm:cxn modelId="{10F4CD35-BF00-4B84-89D7-A353A1233321}" type="presParOf" srcId="{30195EB1-9585-49A3-9FF4-A9E7C70C9106}" destId="{EA7FC65E-628C-4D7F-8537-C621D3118C23}" srcOrd="0" destOrd="0" presId="urn:microsoft.com/office/officeart/2009/3/layout/HorizontalOrganizationChart"/>
    <dgm:cxn modelId="{9C2CC7A7-A110-4502-A1C3-1C14A706899D}" type="presParOf" srcId="{EA7FC65E-628C-4D7F-8537-C621D3118C23}" destId="{54B286C8-3026-4A3F-B30A-07DB68284520}" srcOrd="0" destOrd="0" presId="urn:microsoft.com/office/officeart/2009/3/layout/HorizontalOrganizationChart"/>
    <dgm:cxn modelId="{2CF5C6DE-B6F8-4348-AFCB-E36AF242199F}" type="presParOf" srcId="{EA7FC65E-628C-4D7F-8537-C621D3118C23}" destId="{339A13D7-727E-431A-8A71-D2B422F4E9C2}" srcOrd="1" destOrd="0" presId="urn:microsoft.com/office/officeart/2009/3/layout/HorizontalOrganizationChart"/>
    <dgm:cxn modelId="{DA5502F4-1239-43BD-B4BD-016D1AE8D01B}" type="presParOf" srcId="{30195EB1-9585-49A3-9FF4-A9E7C70C9106}" destId="{EC55FF81-B70E-4293-8488-0E277E6126F6}" srcOrd="1" destOrd="0" presId="urn:microsoft.com/office/officeart/2009/3/layout/HorizontalOrganizationChart"/>
    <dgm:cxn modelId="{10352EBD-5EBA-4053-A670-C646C7CCBC9F}" type="presParOf" srcId="{30195EB1-9585-49A3-9FF4-A9E7C70C9106}" destId="{457DC642-A5BD-451E-A1ED-F28A5C63D392}" srcOrd="2" destOrd="0" presId="urn:microsoft.com/office/officeart/2009/3/layout/HorizontalOrganizationChart"/>
    <dgm:cxn modelId="{A698CD47-B1E7-4D2D-89AC-527B3CC4AF49}" type="presParOf" srcId="{F41E0024-9E67-4659-BEC9-D22BA46115CE}" destId="{EC893418-FF88-4F46-860F-3E13FCBA91AB}" srcOrd="4" destOrd="0" presId="urn:microsoft.com/office/officeart/2009/3/layout/HorizontalOrganizationChart"/>
    <dgm:cxn modelId="{6BFA6B90-B4B7-47C2-99D9-E3A827D21B23}" type="presParOf" srcId="{F41E0024-9E67-4659-BEC9-D22BA46115CE}" destId="{FCD649BD-44A5-4877-B10C-109E7D301101}" srcOrd="5" destOrd="0" presId="urn:microsoft.com/office/officeart/2009/3/layout/HorizontalOrganizationChart"/>
    <dgm:cxn modelId="{AFE30E0F-8577-4A74-84DD-F64EBD3F8C89}" type="presParOf" srcId="{FCD649BD-44A5-4877-B10C-109E7D301101}" destId="{0A7092D0-B6F8-4398-88AA-D9A439F831C3}" srcOrd="0" destOrd="0" presId="urn:microsoft.com/office/officeart/2009/3/layout/HorizontalOrganizationChart"/>
    <dgm:cxn modelId="{A5B8FD52-44F6-48B6-8B29-6C57DFE99969}" type="presParOf" srcId="{0A7092D0-B6F8-4398-88AA-D9A439F831C3}" destId="{2FE0C277-88A9-4E45-8505-335323B5275D}" srcOrd="0" destOrd="0" presId="urn:microsoft.com/office/officeart/2009/3/layout/HorizontalOrganizationChart"/>
    <dgm:cxn modelId="{5F851274-387D-4985-877D-CFAEE7053301}" type="presParOf" srcId="{0A7092D0-B6F8-4398-88AA-D9A439F831C3}" destId="{9A8DC896-28CC-48C0-84A1-044C8CF93724}" srcOrd="1" destOrd="0" presId="urn:microsoft.com/office/officeart/2009/3/layout/HorizontalOrganizationChart"/>
    <dgm:cxn modelId="{6F7D9C56-94D4-4B37-9D3A-09E7C5E7A555}" type="presParOf" srcId="{FCD649BD-44A5-4877-B10C-109E7D301101}" destId="{BE1B1146-2BCC-4842-8BB0-35A3650FCE78}" srcOrd="1" destOrd="0" presId="urn:microsoft.com/office/officeart/2009/3/layout/HorizontalOrganizationChart"/>
    <dgm:cxn modelId="{5F6CCC05-A079-4487-96AE-E874880A01C6}" type="presParOf" srcId="{FCD649BD-44A5-4877-B10C-109E7D301101}" destId="{91900639-8065-4735-8878-ED5F817620B4}" srcOrd="2" destOrd="0" presId="urn:microsoft.com/office/officeart/2009/3/layout/HorizontalOrganizationChart"/>
    <dgm:cxn modelId="{BC19A13A-AC9E-4D3E-972E-58807C7F3079}" type="presParOf" srcId="{1143B175-AD68-4A7A-BF07-48A8732C40C4}" destId="{6BC82E79-6FC1-47C8-82C7-27EE22CC0509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2453FD-7420-40E1-9E14-985DCC6737DB}">
      <dsp:nvSpPr>
        <dsp:cNvPr id="0" name=""/>
        <dsp:cNvSpPr/>
      </dsp:nvSpPr>
      <dsp:spPr>
        <a:xfrm>
          <a:off x="0" y="83034"/>
          <a:ext cx="6586489" cy="5528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100" kern="1200" dirty="0"/>
            <a:t>计算机的</a:t>
          </a:r>
          <a:r>
            <a:rPr lang="zh-CN" altLang="en-US" sz="2100" kern="1200" dirty="0"/>
            <a:t>奥秘（计算机是如何工作的）</a:t>
          </a:r>
          <a:endParaRPr lang="en-US" sz="2100" kern="1200" dirty="0"/>
        </a:p>
      </dsp:txBody>
      <dsp:txXfrm>
        <a:off x="26987" y="110021"/>
        <a:ext cx="6532515" cy="498850"/>
      </dsp:txXfrm>
    </dsp:sp>
    <dsp:sp modelId="{862DAD37-F8D6-4ED9-9B4B-84C7238EB7F6}">
      <dsp:nvSpPr>
        <dsp:cNvPr id="0" name=""/>
        <dsp:cNvSpPr/>
      </dsp:nvSpPr>
      <dsp:spPr>
        <a:xfrm>
          <a:off x="0" y="696339"/>
          <a:ext cx="6586489" cy="5528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100" kern="1200" dirty="0"/>
            <a:t>计算机英语和数学</a:t>
          </a:r>
          <a:endParaRPr lang="en-US" sz="2100" kern="1200" dirty="0"/>
        </a:p>
      </dsp:txBody>
      <dsp:txXfrm>
        <a:off x="26987" y="723326"/>
        <a:ext cx="6532515" cy="498850"/>
      </dsp:txXfrm>
    </dsp:sp>
    <dsp:sp modelId="{3DEDC43B-91C3-4BDB-990A-0ADEB6B73655}">
      <dsp:nvSpPr>
        <dsp:cNvPr id="0" name=""/>
        <dsp:cNvSpPr/>
      </dsp:nvSpPr>
      <dsp:spPr>
        <a:xfrm>
          <a:off x="0" y="1309644"/>
          <a:ext cx="6586489" cy="5528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100" kern="1200" dirty="0"/>
            <a:t>计算机文化</a:t>
          </a:r>
          <a:r>
            <a:rPr lang="zh-CN" altLang="en-US" sz="2100" kern="1200" dirty="0"/>
            <a:t>（历史，人物，故事，技术，企业）</a:t>
          </a:r>
          <a:endParaRPr lang="en-US" sz="2100" kern="1200" dirty="0"/>
        </a:p>
      </dsp:txBody>
      <dsp:txXfrm>
        <a:off x="26987" y="1336631"/>
        <a:ext cx="6532515" cy="498850"/>
      </dsp:txXfrm>
    </dsp:sp>
    <dsp:sp modelId="{F4BD20B5-792D-4E28-8C35-0DB32D5051A6}">
      <dsp:nvSpPr>
        <dsp:cNvPr id="0" name=""/>
        <dsp:cNvSpPr/>
      </dsp:nvSpPr>
      <dsp:spPr>
        <a:xfrm>
          <a:off x="0" y="1922949"/>
          <a:ext cx="6586489" cy="5528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100" kern="1200" dirty="0"/>
            <a:t>程序设计</a:t>
          </a:r>
          <a:endParaRPr lang="en-US" altLang="zh-CN" sz="2100" kern="1200" dirty="0"/>
        </a:p>
      </dsp:txBody>
      <dsp:txXfrm>
        <a:off x="26987" y="1949936"/>
        <a:ext cx="6532515" cy="498850"/>
      </dsp:txXfrm>
    </dsp:sp>
    <dsp:sp modelId="{3AF01681-80CE-4F3D-8C5F-9DF715040AC6}">
      <dsp:nvSpPr>
        <dsp:cNvPr id="0" name=""/>
        <dsp:cNvSpPr/>
      </dsp:nvSpPr>
      <dsp:spPr>
        <a:xfrm>
          <a:off x="0" y="2536254"/>
          <a:ext cx="6586489" cy="5528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100" kern="1200"/>
            <a:t>数据结构与算法</a:t>
          </a:r>
          <a:endParaRPr lang="en-US" altLang="zh-CN" sz="2100" kern="1200" dirty="0"/>
        </a:p>
      </dsp:txBody>
      <dsp:txXfrm>
        <a:off x="26987" y="2563241"/>
        <a:ext cx="6532515" cy="498850"/>
      </dsp:txXfrm>
    </dsp:sp>
    <dsp:sp modelId="{6E080479-494C-4859-805F-4524BE8262C0}">
      <dsp:nvSpPr>
        <dsp:cNvPr id="0" name=""/>
        <dsp:cNvSpPr/>
      </dsp:nvSpPr>
      <dsp:spPr>
        <a:xfrm>
          <a:off x="0" y="3149559"/>
          <a:ext cx="6586489" cy="5528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100" kern="1200"/>
            <a:t>操作系统</a:t>
          </a:r>
          <a:r>
            <a:rPr lang="zh-CN" altLang="en-US" sz="2100" kern="1200"/>
            <a:t>、</a:t>
          </a:r>
          <a:r>
            <a:rPr lang="zh-CN" sz="2100" kern="1200"/>
            <a:t>计算机网络与互联网</a:t>
          </a:r>
          <a:endParaRPr lang="en-US" altLang="zh-CN" sz="2100" kern="1200" dirty="0"/>
        </a:p>
      </dsp:txBody>
      <dsp:txXfrm>
        <a:off x="26987" y="3176546"/>
        <a:ext cx="6532515" cy="4988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27107B-747F-4DB0-9ED0-1EDC9DA3A14B}">
      <dsp:nvSpPr>
        <dsp:cNvPr id="0" name=""/>
        <dsp:cNvSpPr/>
      </dsp:nvSpPr>
      <dsp:spPr>
        <a:xfrm>
          <a:off x="0" y="374451"/>
          <a:ext cx="3424739" cy="77921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What makes a computer,</a:t>
          </a:r>
          <a:r>
            <a:rPr lang="zh-CN" sz="1800" kern="1200" dirty="0"/>
            <a:t> </a:t>
          </a:r>
          <a:r>
            <a:rPr lang="en-US" sz="1800" kern="1200" dirty="0"/>
            <a:t>a computer?  (</a:t>
          </a:r>
          <a:r>
            <a:rPr lang="zh-CN" sz="1800" kern="1200" dirty="0"/>
            <a:t>计算机由什么组成）</a:t>
          </a:r>
          <a:endParaRPr lang="en-US" sz="1800" kern="1200" dirty="0"/>
        </a:p>
      </dsp:txBody>
      <dsp:txXfrm>
        <a:off x="38038" y="412489"/>
        <a:ext cx="3348663" cy="703143"/>
      </dsp:txXfrm>
    </dsp:sp>
    <dsp:sp modelId="{4CA55F1C-EF9A-425E-934A-2D1421FBAF2E}">
      <dsp:nvSpPr>
        <dsp:cNvPr id="0" name=""/>
        <dsp:cNvSpPr/>
      </dsp:nvSpPr>
      <dsp:spPr>
        <a:xfrm>
          <a:off x="0" y="1205511"/>
          <a:ext cx="3424739" cy="779219"/>
        </a:xfrm>
        <a:prstGeom prst="roundRect">
          <a:avLst/>
        </a:prstGeom>
        <a:gradFill rotWithShape="0">
          <a:gsLst>
            <a:gs pos="0">
              <a:schemeClr val="accent5">
                <a:hueOff val="-1689636"/>
                <a:satOff val="-4355"/>
                <a:lumOff val="-294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89636"/>
                <a:satOff val="-4355"/>
                <a:lumOff val="-29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89636"/>
                <a:satOff val="-4355"/>
                <a:lumOff val="-29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Data &amp; Binary </a:t>
          </a:r>
          <a:r>
            <a:rPr lang="zh-CN" sz="1800" kern="1200"/>
            <a:t>（数据和二进制）</a:t>
          </a:r>
          <a:endParaRPr lang="en-US" sz="1800" kern="1200"/>
        </a:p>
      </dsp:txBody>
      <dsp:txXfrm>
        <a:off x="38038" y="1243549"/>
        <a:ext cx="3348663" cy="703143"/>
      </dsp:txXfrm>
    </dsp:sp>
    <dsp:sp modelId="{AFA70E11-EB9D-4D57-B862-A48C30E6E831}">
      <dsp:nvSpPr>
        <dsp:cNvPr id="0" name=""/>
        <dsp:cNvSpPr/>
      </dsp:nvSpPr>
      <dsp:spPr>
        <a:xfrm>
          <a:off x="0" y="2036571"/>
          <a:ext cx="3424739" cy="779219"/>
        </a:xfrm>
        <a:prstGeom prst="roundRect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Circuit &amp; Logic </a:t>
          </a:r>
          <a:r>
            <a:rPr lang="zh-CN" sz="1800" kern="1200"/>
            <a:t>（电路与逻辑）</a:t>
          </a:r>
          <a:endParaRPr lang="en-US" sz="1800" kern="1200"/>
        </a:p>
      </dsp:txBody>
      <dsp:txXfrm>
        <a:off x="38038" y="2074609"/>
        <a:ext cx="3348663" cy="703143"/>
      </dsp:txXfrm>
    </dsp:sp>
    <dsp:sp modelId="{A479524C-F03C-4CAB-8A97-C9B3AE2B8D4C}">
      <dsp:nvSpPr>
        <dsp:cNvPr id="0" name=""/>
        <dsp:cNvSpPr/>
      </dsp:nvSpPr>
      <dsp:spPr>
        <a:xfrm>
          <a:off x="0" y="2867631"/>
          <a:ext cx="3424739" cy="779219"/>
        </a:xfrm>
        <a:prstGeom prst="roundRect">
          <a:avLst/>
        </a:prstGeom>
        <a:gradFill rotWithShape="0">
          <a:gsLst>
            <a:gs pos="0">
              <a:schemeClr val="accent5">
                <a:hueOff val="-5068907"/>
                <a:satOff val="-13064"/>
                <a:lumOff val="-8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068907"/>
                <a:satOff val="-13064"/>
                <a:lumOff val="-8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068907"/>
                <a:satOff val="-13064"/>
                <a:lumOff val="-8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Memory, CPU, Input &amp; Output </a:t>
          </a:r>
          <a:r>
            <a:rPr lang="zh-CN" sz="1800" kern="1200"/>
            <a:t>（内存，</a:t>
          </a:r>
          <a:r>
            <a:rPr lang="en-US" sz="1800" kern="1200"/>
            <a:t>CPU</a:t>
          </a:r>
          <a:r>
            <a:rPr lang="zh-CN" sz="1800" kern="1200"/>
            <a:t>，输入和输出）</a:t>
          </a:r>
          <a:endParaRPr lang="en-US" sz="1800" kern="1200"/>
        </a:p>
      </dsp:txBody>
      <dsp:txXfrm>
        <a:off x="38038" y="2905669"/>
        <a:ext cx="3348663" cy="703143"/>
      </dsp:txXfrm>
    </dsp:sp>
    <dsp:sp modelId="{32B90395-FBD9-43CA-A73F-1106C9D8701D}">
      <dsp:nvSpPr>
        <dsp:cNvPr id="0" name=""/>
        <dsp:cNvSpPr/>
      </dsp:nvSpPr>
      <dsp:spPr>
        <a:xfrm>
          <a:off x="0" y="3698690"/>
          <a:ext cx="3424739" cy="779219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Hardware &amp; Software </a:t>
          </a:r>
          <a:r>
            <a:rPr lang="zh-CN" sz="1800" kern="1200"/>
            <a:t>（硬件与软件）</a:t>
          </a:r>
          <a:endParaRPr lang="en-US" sz="1800" kern="1200"/>
        </a:p>
      </dsp:txBody>
      <dsp:txXfrm>
        <a:off x="38038" y="3736728"/>
        <a:ext cx="3348663" cy="7031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893418-FF88-4F46-860F-3E13FCBA91AB}">
      <dsp:nvSpPr>
        <dsp:cNvPr id="0" name=""/>
        <dsp:cNvSpPr/>
      </dsp:nvSpPr>
      <dsp:spPr>
        <a:xfrm>
          <a:off x="2615300" y="3268373"/>
          <a:ext cx="522498" cy="11233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61249" y="0"/>
              </a:lnTo>
              <a:lnTo>
                <a:pt x="261249" y="1123371"/>
              </a:lnTo>
              <a:lnTo>
                <a:pt x="522498" y="1123371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E93E3A-20C8-46E6-8D19-3D33B020F98F}">
      <dsp:nvSpPr>
        <dsp:cNvPr id="0" name=""/>
        <dsp:cNvSpPr/>
      </dsp:nvSpPr>
      <dsp:spPr>
        <a:xfrm>
          <a:off x="2615300" y="3222653"/>
          <a:ext cx="52249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22498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204515-5042-4CA5-B5A2-40D77542A8EF}">
      <dsp:nvSpPr>
        <dsp:cNvPr id="0" name=""/>
        <dsp:cNvSpPr/>
      </dsp:nvSpPr>
      <dsp:spPr>
        <a:xfrm>
          <a:off x="2615300" y="2145001"/>
          <a:ext cx="522498" cy="1123371"/>
        </a:xfrm>
        <a:custGeom>
          <a:avLst/>
          <a:gdLst/>
          <a:ahLst/>
          <a:cxnLst/>
          <a:rect l="0" t="0" r="0" b="0"/>
          <a:pathLst>
            <a:path>
              <a:moveTo>
                <a:pt x="0" y="1123371"/>
              </a:moveTo>
              <a:lnTo>
                <a:pt x="261249" y="1123371"/>
              </a:lnTo>
              <a:lnTo>
                <a:pt x="261249" y="0"/>
              </a:lnTo>
              <a:lnTo>
                <a:pt x="522498" y="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5F551B-4886-4459-AD24-C7D9D7F25E89}">
      <dsp:nvSpPr>
        <dsp:cNvPr id="0" name=""/>
        <dsp:cNvSpPr/>
      </dsp:nvSpPr>
      <dsp:spPr>
        <a:xfrm>
          <a:off x="2615300" y="975910"/>
          <a:ext cx="52249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22498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E905D7-C1D0-423B-92EF-EAF781A97CB8}">
      <dsp:nvSpPr>
        <dsp:cNvPr id="0" name=""/>
        <dsp:cNvSpPr/>
      </dsp:nvSpPr>
      <dsp:spPr>
        <a:xfrm>
          <a:off x="2809" y="623225"/>
          <a:ext cx="2612491" cy="7968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kern="1200"/>
            <a:t>数据结构</a:t>
          </a:r>
          <a:endParaRPr lang="en-US" sz="2400" kern="1200"/>
        </a:p>
      </dsp:txBody>
      <dsp:txXfrm>
        <a:off x="2809" y="623225"/>
        <a:ext cx="2612491" cy="796809"/>
      </dsp:txXfrm>
    </dsp:sp>
    <dsp:sp modelId="{1BFEEBB2-E2E5-4A3E-9C36-93FE13EE7BA2}">
      <dsp:nvSpPr>
        <dsp:cNvPr id="0" name=""/>
        <dsp:cNvSpPr/>
      </dsp:nvSpPr>
      <dsp:spPr>
        <a:xfrm>
          <a:off x="3137799" y="623225"/>
          <a:ext cx="2612491" cy="7968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kern="1200"/>
            <a:t>栈、队列、链表、树</a:t>
          </a:r>
          <a:endParaRPr lang="en-US" sz="2400" kern="1200"/>
        </a:p>
      </dsp:txBody>
      <dsp:txXfrm>
        <a:off x="3137799" y="623225"/>
        <a:ext cx="2612491" cy="796809"/>
      </dsp:txXfrm>
    </dsp:sp>
    <dsp:sp modelId="{4F7C761C-C64B-428E-9469-44B9ECB58B07}">
      <dsp:nvSpPr>
        <dsp:cNvPr id="0" name=""/>
        <dsp:cNvSpPr/>
      </dsp:nvSpPr>
      <dsp:spPr>
        <a:xfrm>
          <a:off x="2809" y="2869968"/>
          <a:ext cx="2612491" cy="7968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kern="1200"/>
            <a:t>算法</a:t>
          </a:r>
          <a:endParaRPr lang="en-US" sz="2400" kern="1200"/>
        </a:p>
      </dsp:txBody>
      <dsp:txXfrm>
        <a:off x="2809" y="2869968"/>
        <a:ext cx="2612491" cy="796809"/>
      </dsp:txXfrm>
    </dsp:sp>
    <dsp:sp modelId="{566DC800-F642-43F7-A05E-A69BDC256E7C}">
      <dsp:nvSpPr>
        <dsp:cNvPr id="0" name=""/>
        <dsp:cNvSpPr/>
      </dsp:nvSpPr>
      <dsp:spPr>
        <a:xfrm>
          <a:off x="3137799" y="1746596"/>
          <a:ext cx="2612491" cy="7968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kern="1200"/>
            <a:t>高精度</a:t>
          </a:r>
          <a:endParaRPr lang="en-US" sz="2400" kern="1200"/>
        </a:p>
      </dsp:txBody>
      <dsp:txXfrm>
        <a:off x="3137799" y="1746596"/>
        <a:ext cx="2612491" cy="796809"/>
      </dsp:txXfrm>
    </dsp:sp>
    <dsp:sp modelId="{54B286C8-3026-4A3F-B30A-07DB68284520}">
      <dsp:nvSpPr>
        <dsp:cNvPr id="0" name=""/>
        <dsp:cNvSpPr/>
      </dsp:nvSpPr>
      <dsp:spPr>
        <a:xfrm>
          <a:off x="3137799" y="2869968"/>
          <a:ext cx="2612491" cy="7968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kern="1200"/>
            <a:t>查找与排序</a:t>
          </a:r>
          <a:endParaRPr lang="en-US" sz="2400" kern="1200"/>
        </a:p>
      </dsp:txBody>
      <dsp:txXfrm>
        <a:off x="3137799" y="2869968"/>
        <a:ext cx="2612491" cy="796809"/>
      </dsp:txXfrm>
    </dsp:sp>
    <dsp:sp modelId="{2FE0C277-88A9-4E45-8505-335323B5275D}">
      <dsp:nvSpPr>
        <dsp:cNvPr id="0" name=""/>
        <dsp:cNvSpPr/>
      </dsp:nvSpPr>
      <dsp:spPr>
        <a:xfrm>
          <a:off x="3137799" y="3993339"/>
          <a:ext cx="2612491" cy="7968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kern="1200"/>
            <a:t>搜索与回溯</a:t>
          </a:r>
          <a:endParaRPr lang="en-US" sz="2400" kern="1200"/>
        </a:p>
      </dsp:txBody>
      <dsp:txXfrm>
        <a:off x="3137799" y="3993339"/>
        <a:ext cx="2612491" cy="7968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tiff>
</file>

<file path=ppt/media/image4.gif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4C6BF-7249-4299-AC0C-BDA49E30A2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567CEF-67E4-4EEC-A184-FC969F35E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6EB6D-931C-42D3-AD63-8DE39C65E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4E48F-069A-4C1C-A920-D46C867C4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190F77-CB48-4234-8698-DFFE1A066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148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C9C66-078F-47D3-BEB7-89B092806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760C80-ECA4-4358-96B7-33374FF9E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01420-D5F0-4586-B7D5-7069CD3C4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3C12C-2D7C-4F32-80D1-406B405B5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596FF-D4F7-4157-8E4A-B5A64E9A0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441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085466-A2E7-400F-8EF9-0BF10D1DAF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997B76-1BFB-4D0A-A07F-70A7B508E5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AED6B-538D-427A-9610-9FD3ADE8C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DE0B0-D5DB-46F1-89D5-1C16D069B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18BCC-5386-4FD3-89C7-077414A9E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180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FCB85-E127-468D-8A77-FA396404F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1DCB1-F813-4090-9857-6E31C95F3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3FC2A-18E1-4CDA-BF69-58936B5F8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731D0-803C-4C6E-B228-8278A4192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40723-4598-48B2-B1E8-4A6ED8991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564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C43A-4AB6-48F8-A514-F68BB518E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D1AC2-37A9-4118-B5FE-B437EBAFB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3E3A5-E896-426D-99B3-4EDA0CC00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77ABAA-C964-4B6C-8BC7-9E7A39993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FE2A3-15FC-4214-BFD4-6D964F68D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8797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B7AC7-EB1D-4F98-83FA-62E267CDC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03D58-EDA8-48DD-B2B1-D1CF4624AE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DCC710-C2D5-45CB-A4F8-52931C7A9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EF743-7C86-451B-A4E8-0DF78048B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3CE4DE-1A1E-43C0-8BB5-2AF875D63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26EAC-334D-48D9-B2C8-6A150ABB5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929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8FF64-4C33-4649-8D84-D97536686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86EC43-9EA3-43E6-9389-31C964D7D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A57CE4-BF3C-4FF2-9C00-84EF6D8EFA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79D220-2E4D-43BC-8612-82BD377BFB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DBBEEB-8863-4047-B49A-4A6FEA07AE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55FC2B-15F0-45CE-B756-40C14F09A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24DDD8-EF09-4ACA-A9EB-6C9D2DF3D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CC4D00-E851-4F17-9F85-2622D9EC7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906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EA266-85C5-4900-B9E7-227441E2D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B04559-2287-4BE9-8ED1-62A818947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91DB06-ABE6-4B8B-A85C-7C8A17EEA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07AF00-FFB6-495B-8542-2E578B79C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85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E69CFA-7925-47E3-8F85-FE9FB6680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5B12CC-9A47-448B-BED1-96A241149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0EF93-9108-4DE9-9594-25C03D2F7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560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4391D-FDB3-4FD4-93C5-AC2795026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80632-F142-42CF-9037-3A92BB88D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794E5F-C42C-4F58-989A-6757A8730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A19D0D-5173-4016-B28B-2BA5437CC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104E31-3E40-4A64-86F9-0D3B6C88F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8A91A-2563-495B-84FB-938503234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456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AF0D8-4E6F-41A0-8844-B67B04D6D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C81005-E848-435D-8862-24E6E39F8A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DEE48-93CB-41C7-8548-CC11FA7ADF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34452-7626-4BBD-9C76-414389897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D8A8F-6486-4597-9ED6-6E130CACB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DC2B8-5D6F-4FBE-82EB-0249944EE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801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2A78E0-394A-4536-A042-8E7E97792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7BCA1-C7BA-4425-B886-77A909F70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FEEFC-9500-42BF-A3FA-3A5513B0A9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05CF5-3D28-43A1-8015-2855EA2C2EC2}" type="datetimeFigureOut">
              <a:rPr lang="zh-CN" altLang="en-US" smtClean="0"/>
              <a:t>2020/10/8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CBAF6-4A4A-4E1F-BA89-86D7AD2377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1C9BD-2719-4302-B957-32860422CE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05785-EF68-4867-916E-5413583B8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5915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B225A-1E89-4725-A01D-718DED2CF7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家长课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82F11F-9715-4892-A3FE-77E98F3991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1538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sitting at a table using a computer&#10;&#10;Description automatically generated">
            <a:extLst>
              <a:ext uri="{FF2B5EF4-FFF2-40B4-BE49-F238E27FC236}">
                <a16:creationId xmlns:a16="http://schemas.microsoft.com/office/drawing/2014/main" id="{D846C4DB-121D-4332-9993-3EEA0B683B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970" b="13526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63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5D3B46-7FFC-42A2-8097-90EE5F646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zh-CN" altLang="en-US" sz="3600"/>
              <a:t>做未来世界的主人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1DC0F-04C2-4801-B444-E5AA8F908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zh-CN" altLang="en-US" sz="1800"/>
              <a:t>“在未来，如果你的孩子懂编程，他就是未来世界的创造者；如果他不懂，他只是使用者。”</a:t>
            </a:r>
            <a:endParaRPr lang="en-US" altLang="zh-CN" sz="1800"/>
          </a:p>
          <a:p>
            <a:pPr marL="0" indent="0">
              <a:buNone/>
            </a:pPr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4266168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7B5C5-4564-4F0D-9AF5-E6D16E7B2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zh-CN" altLang="en-US" sz="4100" b="1" dirty="0"/>
              <a:t>万丈高楼平地起，勿在浮沙筑高台</a:t>
            </a:r>
            <a:endParaRPr lang="zh-CN" altLang="en-US" sz="4100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1F39D2B9-CC84-4C7C-B95F-A6DF0D225B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4507803"/>
              </p:ext>
            </p:extLst>
          </p:nvPr>
        </p:nvGraphicFramePr>
        <p:xfrm>
          <a:off x="4965431" y="2438400"/>
          <a:ext cx="6586489" cy="3785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0CEF167-5B68-47F7-B4E0-CCE4DBF0BAB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627" r="5248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69631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2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5F2139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54CD7B-4E62-4CE6-9676-C332FB8D4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F"/>
                </a:solidFill>
              </a:rPr>
              <a:t>计算机的奥秘</a:t>
            </a:r>
          </a:p>
        </p:txBody>
      </p:sp>
      <p:pic>
        <p:nvPicPr>
          <p:cNvPr id="21" name="图片 44" descr="A person holding a sign&#10;&#10;Description automatically generated">
            <a:extLst>
              <a:ext uri="{FF2B5EF4-FFF2-40B4-BE49-F238E27FC236}">
                <a16:creationId xmlns:a16="http://schemas.microsoft.com/office/drawing/2014/main" id="{9DB53E9E-04F6-4E1E-B859-EB68F8A12AA5}"/>
              </a:ext>
            </a:extLst>
          </p:cNvPr>
          <p:cNvPicPr/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95" r="-3" b="-3"/>
          <a:stretch/>
        </p:blipFill>
        <p:spPr>
          <a:xfrm>
            <a:off x="327547" y="2454903"/>
            <a:ext cx="7058306" cy="4080254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5588640-8835-4C2D-8BDB-9CDC1A0744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1856769"/>
              </p:ext>
            </p:extLst>
          </p:nvPr>
        </p:nvGraphicFramePr>
        <p:xfrm>
          <a:off x="8029319" y="917725"/>
          <a:ext cx="3424739" cy="4852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7489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CEC533-B04E-41A3-9509-F3808B5AD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CN" altLang="en-US" sz="5400">
                <a:solidFill>
                  <a:srgbClr val="FFFFFF"/>
                </a:solidFill>
              </a:rPr>
              <a:t>计算机、英语和数学</a:t>
            </a:r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3B042D-CB0C-40C6-ADC6-8B3C9FAA8C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05" b="3"/>
          <a:stretch/>
        </p:blipFill>
        <p:spPr bwMode="auto">
          <a:xfrm>
            <a:off x="966388" y="2426818"/>
            <a:ext cx="4186275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>
            <a:extLst>
              <a:ext uri="{FF2B5EF4-FFF2-40B4-BE49-F238E27FC236}">
                <a16:creationId xmlns:a16="http://schemas.microsoft.com/office/drawing/2014/main" id="{BC74A8AF-D914-4D7E-8784-2319AFC6D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45073" y="2441047"/>
            <a:ext cx="5455917" cy="3969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8750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3597C-D48E-4EFE-A4F3-93DFC9FEF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96" y="4571216"/>
            <a:ext cx="10906008" cy="1115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CN" alt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程序设计语言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232336A0-5C64-43E4-BE17-7508F26BCF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65"/>
          <a:stretch/>
        </p:blipFill>
        <p:spPr bwMode="auto">
          <a:xfrm>
            <a:off x="321628" y="320511"/>
            <a:ext cx="3794760" cy="3930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C7A8FA52-5FCE-46AA-B102-D9280C3BAA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1" r="1" b="3784"/>
          <a:stretch/>
        </p:blipFill>
        <p:spPr bwMode="auto">
          <a:xfrm>
            <a:off x="4198385" y="320511"/>
            <a:ext cx="3794760" cy="3930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E6B47E-82C7-42A1-9022-9D0ED95EED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41" r="220" b="-5"/>
          <a:stretch/>
        </p:blipFill>
        <p:spPr>
          <a:xfrm>
            <a:off x="8075142" y="320511"/>
            <a:ext cx="3794760" cy="3930978"/>
          </a:xfrm>
          <a:prstGeom prst="rect">
            <a:avLst/>
          </a:prstGeom>
        </p:spPr>
      </p:pic>
      <p:cxnSp>
        <p:nvCxnSpPr>
          <p:cNvPr id="2056" name="Straight Connector 138">
            <a:extLst>
              <a:ext uri="{FF2B5EF4-FFF2-40B4-BE49-F238E27FC236}">
                <a16:creationId xmlns:a16="http://schemas.microsoft.com/office/drawing/2014/main" id="{60188E89-AF78-40F6-B787-E9BD9C625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rgbClr val="EAAA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905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C8C3900-B8A1-4965-88E6-CBCBFE067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04825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03597C-D48E-4EFE-A4F3-93DFC9FEF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4568"/>
            <a:ext cx="3766457" cy="5412920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FFFFFF"/>
                </a:solidFill>
              </a:rPr>
              <a:t>数据结构和算法 </a:t>
            </a:r>
            <a:r>
              <a:rPr lang="en-US" altLang="zh-CN" dirty="0">
                <a:solidFill>
                  <a:srgbClr val="FFFFFF"/>
                </a:solidFill>
              </a:rPr>
              <a:t>- </a:t>
            </a:r>
            <a:r>
              <a:rPr lang="zh-CN" altLang="en-US" dirty="0">
                <a:solidFill>
                  <a:srgbClr val="FFFFFF"/>
                </a:solidFill>
              </a:rPr>
              <a:t>基础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C58018C-2BEA-42AD-A1EB-DB9492462E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0531279"/>
              </p:ext>
            </p:extLst>
          </p:nvPr>
        </p:nvGraphicFramePr>
        <p:xfrm>
          <a:off x="5600700" y="623888"/>
          <a:ext cx="5753100" cy="54133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7998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165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等线</vt:lpstr>
      <vt:lpstr>等线 Light</vt:lpstr>
      <vt:lpstr>Arial</vt:lpstr>
      <vt:lpstr>Calibri</vt:lpstr>
      <vt:lpstr>Office Theme</vt:lpstr>
      <vt:lpstr>家长课</vt:lpstr>
      <vt:lpstr>做未来世界的主人</vt:lpstr>
      <vt:lpstr>万丈高楼平地起，勿在浮沙筑高台</vt:lpstr>
      <vt:lpstr>计算机的奥秘</vt:lpstr>
      <vt:lpstr>计算机、英语和数学</vt:lpstr>
      <vt:lpstr>程序设计语言</vt:lpstr>
      <vt:lpstr>数据结构和算法 - 基础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Sun, Michael (Nokia - CN/Qingdao)</dc:creator>
  <cp:lastModifiedBy>Sun, Michael (Nokia - CN/Qingdao)</cp:lastModifiedBy>
  <cp:revision>2</cp:revision>
  <dcterms:created xsi:type="dcterms:W3CDTF">2020-10-08T10:11:01Z</dcterms:created>
  <dcterms:modified xsi:type="dcterms:W3CDTF">2020-10-08T10:16:03Z</dcterms:modified>
</cp:coreProperties>
</file>